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2C_6E7CA05D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48_156CC4B6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41_A5CDE298.xml" ContentType="application/vnd.ms-powerpoint.comments+xml"/>
  <Override PartName="/ppt/comments/modernComment_13F_CAFFC92E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122_83DB016D.xml" ContentType="application/vnd.ms-powerpoint.comments+xml"/>
  <Override PartName="/ppt/notesSlides/notesSlide26.xml" ContentType="application/vnd.openxmlformats-officedocument.presentationml.notesSlide+xml"/>
  <Override PartName="/ppt/comments/modernComment_11D_D9EFCEB9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4"/>
  </p:sldMasterIdLst>
  <p:notesMasterIdLst>
    <p:notesMasterId r:id="rId39"/>
  </p:notesMasterIdLst>
  <p:sldIdLst>
    <p:sldId id="300" r:id="rId5"/>
    <p:sldId id="320" r:id="rId6"/>
    <p:sldId id="295" r:id="rId7"/>
    <p:sldId id="328" r:id="rId8"/>
    <p:sldId id="260" r:id="rId9"/>
    <p:sldId id="299" r:id="rId10"/>
    <p:sldId id="321" r:id="rId11"/>
    <p:sldId id="319" r:id="rId12"/>
    <p:sldId id="325" r:id="rId13"/>
    <p:sldId id="326" r:id="rId14"/>
    <p:sldId id="293" r:id="rId15"/>
    <p:sldId id="288" r:id="rId16"/>
    <p:sldId id="294" r:id="rId17"/>
    <p:sldId id="298" r:id="rId18"/>
    <p:sldId id="317" r:id="rId19"/>
    <p:sldId id="303" r:id="rId20"/>
    <p:sldId id="308" r:id="rId21"/>
    <p:sldId id="309" r:id="rId22"/>
    <p:sldId id="310" r:id="rId23"/>
    <p:sldId id="287" r:id="rId24"/>
    <p:sldId id="316" r:id="rId25"/>
    <p:sldId id="322" r:id="rId26"/>
    <p:sldId id="314" r:id="rId27"/>
    <p:sldId id="315" r:id="rId28"/>
    <p:sldId id="312" r:id="rId29"/>
    <p:sldId id="313" r:id="rId30"/>
    <p:sldId id="301" r:id="rId31"/>
    <p:sldId id="329" r:id="rId32"/>
    <p:sldId id="330" r:id="rId33"/>
    <p:sldId id="324" r:id="rId34"/>
    <p:sldId id="311" r:id="rId35"/>
    <p:sldId id="327" r:id="rId36"/>
    <p:sldId id="290" r:id="rId37"/>
    <p:sldId id="285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9AA0A6"/>
          </p15:clr>
        </p15:guide>
        <p15:guide id="2" pos="680">
          <p15:clr>
            <a:srgbClr val="000000"/>
          </p15:clr>
        </p15:guide>
        <p15:guide id="3" pos="3936">
          <p15:clr>
            <a:srgbClr val="9AA0A6"/>
          </p15:clr>
        </p15:guide>
        <p15:guide id="4" pos="7000">
          <p15:clr>
            <a:srgbClr val="000000"/>
          </p15:clr>
        </p15:guide>
        <p15:guide id="5" orient="horz" pos="567">
          <p15:clr>
            <a:srgbClr val="9AA0A6"/>
          </p15:clr>
        </p15:guide>
        <p15:guide id="6" orient="horz" pos="3693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D49937-5CC8-D1FC-39A7-E9372A1196AE}" name="Kai Foerster" initials="KF" userId="S::214288@students.hertie-school.org::cec3fe1f-25b8-483c-a83a-3abfcdfb7222" providerId="AD"/>
  <p188:author id="{FED410BD-6FB0-7888-41B2-63BA41DA5386}" name="Danial Riaz" initials="DR" userId="S::201678@students.hertie-school.org::70130074-3f16-4d6e-9157-064be165cb23" providerId="AD"/>
  <p188:author id="{F7B9A8ED-3EEC-99DA-E046-F2074CA031B1}" name="Steven Kerr" initials="SK" userId="S::211924@students.hertie-school.org::7b4860a6-334d-46e6-b6e3-049a3db834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CB3A4A-500A-4DC1-AE31-AED341538B09}" v="10" dt="2023-11-26T19:02:43.611"/>
    <p1510:client id="{333688F8-2DBE-4C1D-AE6E-4035DE9C725F}" v="2861" vWet="2863" dt="2023-11-26T21:08:13.068"/>
    <p1510:client id="{6A418340-2C92-FA44-AC8E-FEB98C37519F}" v="4697" dt="2023-11-26T21:20:30.549"/>
    <p1510:client id="{6BDE6E87-A36B-4197-B3C4-95C532B74658}" v="653" dt="2023-11-26T20:30:33.891"/>
    <p1510:client id="{B8AE571B-596C-0B4A-94D9-3588CE0957C1}" v="2314" dt="2023-11-26T21:17:18.868"/>
  </p1510:revLst>
</p1510:revInfo>
</file>

<file path=ppt/tableStyles.xml><?xml version="1.0" encoding="utf-8"?>
<a:tblStyleLst xmlns:a="http://schemas.openxmlformats.org/drawingml/2006/main" def="{F78B4D48-FB32-4CF5-8F60-3082B1F2CEC6}">
  <a:tblStyle styleId="{F78B4D48-FB32-4CF5-8F60-3082B1F2CE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680"/>
        <p:guide pos="3936"/>
        <p:guide pos="7000"/>
        <p:guide orient="horz" pos="567"/>
        <p:guide orient="horz" pos="3693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Kerr" userId="7b4860a6-334d-46e6-b6e3-049a3db83457" providerId="ADAL" clId="{6A418340-2C92-FA44-AC8E-FEB98C37519F}"/>
    <pc:docChg chg="undo custSel addSld delSld modSld sldOrd">
      <pc:chgData name="Steven Kerr" userId="7b4860a6-334d-46e6-b6e3-049a3db83457" providerId="ADAL" clId="{6A418340-2C92-FA44-AC8E-FEB98C37519F}" dt="2023-11-26T21:20:30.550" v="4686" actId="1076"/>
      <pc:docMkLst>
        <pc:docMk/>
      </pc:docMkLst>
      <pc:sldChg chg="del mod ord modShow">
        <pc:chgData name="Steven Kerr" userId="7b4860a6-334d-46e6-b6e3-049a3db83457" providerId="ADAL" clId="{6A418340-2C92-FA44-AC8E-FEB98C37519F}" dt="2023-11-26T21:13:37.679" v="4478" actId="2696"/>
        <pc:sldMkLst>
          <pc:docMk/>
          <pc:sldMk cId="0" sldId="256"/>
        </pc:sldMkLst>
      </pc:sldChg>
      <pc:sldChg chg="addSp delSp del mod">
        <pc:chgData name="Steven Kerr" userId="7b4860a6-334d-46e6-b6e3-049a3db83457" providerId="ADAL" clId="{6A418340-2C92-FA44-AC8E-FEB98C37519F}" dt="2023-11-26T15:28:38.134" v="360" actId="2696"/>
        <pc:sldMkLst>
          <pc:docMk/>
          <pc:sldMk cId="0" sldId="257"/>
        </pc:sldMkLst>
        <pc:spChg chg="add del">
          <ac:chgData name="Steven Kerr" userId="7b4860a6-334d-46e6-b6e3-049a3db83457" providerId="ADAL" clId="{6A418340-2C92-FA44-AC8E-FEB98C37519F}" dt="2023-11-24T18:07:39.066" v="1" actId="22"/>
          <ac:spMkLst>
            <pc:docMk/>
            <pc:sldMk cId="0" sldId="257"/>
            <ac:spMk id="3" creationId="{9E8785DB-EBBC-8D2A-2AEB-7A11D94B0BE4}"/>
          </ac:spMkLst>
        </pc:spChg>
        <pc:grpChg chg="add del">
          <ac:chgData name="Steven Kerr" userId="7b4860a6-334d-46e6-b6e3-049a3db83457" providerId="ADAL" clId="{6A418340-2C92-FA44-AC8E-FEB98C37519F}" dt="2023-11-26T13:44:55.551" v="236" actId="478"/>
          <ac:grpSpMkLst>
            <pc:docMk/>
            <pc:sldMk cId="0" sldId="257"/>
            <ac:grpSpMk id="110" creationId="{00000000-0000-0000-0000-000000000000}"/>
          </ac:grpSpMkLst>
        </pc:grpChg>
        <pc:picChg chg="del">
          <ac:chgData name="Steven Kerr" userId="7b4860a6-334d-46e6-b6e3-049a3db83457" providerId="ADAL" clId="{6A418340-2C92-FA44-AC8E-FEB98C37519F}" dt="2023-11-26T13:45:13.773" v="237" actId="478"/>
          <ac:picMkLst>
            <pc:docMk/>
            <pc:sldMk cId="0" sldId="257"/>
            <ac:picMk id="117" creationId="{00000000-0000-0000-0000-000000000000}"/>
          </ac:picMkLst>
        </pc:picChg>
      </pc:sldChg>
      <pc:sldChg chg="del mod ord modShow">
        <pc:chgData name="Steven Kerr" userId="7b4860a6-334d-46e6-b6e3-049a3db83457" providerId="ADAL" clId="{6A418340-2C92-FA44-AC8E-FEB98C37519F}" dt="2023-11-26T21:13:37.724" v="4481" actId="2696"/>
        <pc:sldMkLst>
          <pc:docMk/>
          <pc:sldMk cId="0" sldId="258"/>
        </pc:sldMkLst>
      </pc:sldChg>
      <pc:sldChg chg="del">
        <pc:chgData name="Steven Kerr" userId="7b4860a6-334d-46e6-b6e3-049a3db83457" providerId="ADAL" clId="{6A418340-2C92-FA44-AC8E-FEB98C37519F}" dt="2023-11-26T13:44:49.519" v="234" actId="2696"/>
        <pc:sldMkLst>
          <pc:docMk/>
          <pc:sldMk cId="0" sldId="259"/>
        </pc:sldMkLst>
      </pc:sldChg>
      <pc:sldChg chg="modSp mod">
        <pc:chgData name="Steven Kerr" userId="7b4860a6-334d-46e6-b6e3-049a3db83457" providerId="ADAL" clId="{6A418340-2C92-FA44-AC8E-FEB98C37519F}" dt="2023-11-26T20:22:13.901" v="3936" actId="1076"/>
        <pc:sldMkLst>
          <pc:docMk/>
          <pc:sldMk cId="0" sldId="260"/>
        </pc:sldMkLst>
        <pc:spChg chg="mod">
          <ac:chgData name="Steven Kerr" userId="7b4860a6-334d-46e6-b6e3-049a3db83457" providerId="ADAL" clId="{6A418340-2C92-FA44-AC8E-FEB98C37519F}" dt="2023-11-26T20:22:13.901" v="3936" actId="1076"/>
          <ac:spMkLst>
            <pc:docMk/>
            <pc:sldMk cId="0" sldId="260"/>
            <ac:spMk id="4" creationId="{18920AA0-B0AA-171D-29BC-3F9C6FED9148}"/>
          </ac:spMkLst>
        </pc:spChg>
        <pc:spChg chg="mod">
          <ac:chgData name="Steven Kerr" userId="7b4860a6-334d-46e6-b6e3-049a3db83457" providerId="ADAL" clId="{6A418340-2C92-FA44-AC8E-FEB98C37519F}" dt="2023-11-26T20:18:15.834" v="3919" actId="1076"/>
          <ac:spMkLst>
            <pc:docMk/>
            <pc:sldMk cId="0" sldId="260"/>
            <ac:spMk id="5" creationId="{9CF49ECA-3D3F-AE9F-5AEB-71DA99C99C1E}"/>
          </ac:spMkLst>
        </pc:spChg>
        <pc:spChg chg="mod">
          <ac:chgData name="Steven Kerr" userId="7b4860a6-334d-46e6-b6e3-049a3db83457" providerId="ADAL" clId="{6A418340-2C92-FA44-AC8E-FEB98C37519F}" dt="2023-11-26T20:19:21.985" v="3931" actId="20577"/>
          <ac:spMkLst>
            <pc:docMk/>
            <pc:sldMk cId="0" sldId="260"/>
            <ac:spMk id="139" creationId="{00000000-0000-0000-0000-000000000000}"/>
          </ac:spMkLst>
        </pc:spChg>
        <pc:spChg chg="mod">
          <ac:chgData name="Steven Kerr" userId="7b4860a6-334d-46e6-b6e3-049a3db83457" providerId="ADAL" clId="{6A418340-2C92-FA44-AC8E-FEB98C37519F}" dt="2023-11-26T20:21:52.645" v="3933" actId="404"/>
          <ac:spMkLst>
            <pc:docMk/>
            <pc:sldMk cId="0" sldId="260"/>
            <ac:spMk id="141" creationId="{00000000-0000-0000-0000-000000000000}"/>
          </ac:spMkLst>
        </pc:spChg>
        <pc:picChg chg="mod">
          <ac:chgData name="Steven Kerr" userId="7b4860a6-334d-46e6-b6e3-049a3db83457" providerId="ADAL" clId="{6A418340-2C92-FA44-AC8E-FEB98C37519F}" dt="2023-11-26T20:18:08.238" v="3918" actId="1076"/>
          <ac:picMkLst>
            <pc:docMk/>
            <pc:sldMk cId="0" sldId="260"/>
            <ac:picMk id="7" creationId="{26C9C3CE-7023-46DC-CF79-62D9AD694D55}"/>
          </ac:picMkLst>
        </pc:picChg>
      </pc:sldChg>
      <pc:sldChg chg="del mod modShow">
        <pc:chgData name="Steven Kerr" userId="7b4860a6-334d-46e6-b6e3-049a3db83457" providerId="ADAL" clId="{6A418340-2C92-FA44-AC8E-FEB98C37519F}" dt="2023-11-26T21:13:37.773" v="4486" actId="2696"/>
        <pc:sldMkLst>
          <pc:docMk/>
          <pc:sldMk cId="0" sldId="262"/>
        </pc:sldMkLst>
      </pc:sldChg>
      <pc:sldChg chg="del mod modShow">
        <pc:chgData name="Steven Kerr" userId="7b4860a6-334d-46e6-b6e3-049a3db83457" providerId="ADAL" clId="{6A418340-2C92-FA44-AC8E-FEB98C37519F}" dt="2023-11-26T21:13:37.673" v="4477" actId="2696"/>
        <pc:sldMkLst>
          <pc:docMk/>
          <pc:sldMk cId="0" sldId="263"/>
        </pc:sldMkLst>
      </pc:sldChg>
      <pc:sldChg chg="del mod modShow">
        <pc:chgData name="Steven Kerr" userId="7b4860a6-334d-46e6-b6e3-049a3db83457" providerId="ADAL" clId="{6A418340-2C92-FA44-AC8E-FEB98C37519F}" dt="2023-11-26T21:13:37.730" v="4482" actId="2696"/>
        <pc:sldMkLst>
          <pc:docMk/>
          <pc:sldMk cId="0" sldId="264"/>
        </pc:sldMkLst>
      </pc:sldChg>
      <pc:sldChg chg="del mod modShow">
        <pc:chgData name="Steven Kerr" userId="7b4860a6-334d-46e6-b6e3-049a3db83457" providerId="ADAL" clId="{6A418340-2C92-FA44-AC8E-FEB98C37519F}" dt="2023-11-26T21:13:37.761" v="4485" actId="2696"/>
        <pc:sldMkLst>
          <pc:docMk/>
          <pc:sldMk cId="0" sldId="265"/>
        </pc:sldMkLst>
      </pc:sldChg>
      <pc:sldChg chg="del mod modShow">
        <pc:chgData name="Steven Kerr" userId="7b4860a6-334d-46e6-b6e3-049a3db83457" providerId="ADAL" clId="{6A418340-2C92-FA44-AC8E-FEB98C37519F}" dt="2023-11-26T21:13:38.071" v="4498" actId="2696"/>
        <pc:sldMkLst>
          <pc:docMk/>
          <pc:sldMk cId="0" sldId="266"/>
        </pc:sldMkLst>
      </pc:sldChg>
      <pc:sldChg chg="del mod modShow">
        <pc:chgData name="Steven Kerr" userId="7b4860a6-334d-46e6-b6e3-049a3db83457" providerId="ADAL" clId="{6A418340-2C92-FA44-AC8E-FEB98C37519F}" dt="2023-11-26T21:13:38.063" v="4497" actId="2696"/>
        <pc:sldMkLst>
          <pc:docMk/>
          <pc:sldMk cId="0" sldId="267"/>
        </pc:sldMkLst>
      </pc:sldChg>
      <pc:sldChg chg="del mod modShow">
        <pc:chgData name="Steven Kerr" userId="7b4860a6-334d-46e6-b6e3-049a3db83457" providerId="ADAL" clId="{6A418340-2C92-FA44-AC8E-FEB98C37519F}" dt="2023-11-26T21:13:38.076" v="4499" actId="2696"/>
        <pc:sldMkLst>
          <pc:docMk/>
          <pc:sldMk cId="0" sldId="268"/>
        </pc:sldMkLst>
      </pc:sldChg>
      <pc:sldChg chg="del mod modShow">
        <pc:chgData name="Steven Kerr" userId="7b4860a6-334d-46e6-b6e3-049a3db83457" providerId="ADAL" clId="{6A418340-2C92-FA44-AC8E-FEB98C37519F}" dt="2023-11-26T21:13:37.783" v="4488" actId="2696"/>
        <pc:sldMkLst>
          <pc:docMk/>
          <pc:sldMk cId="0" sldId="269"/>
        </pc:sldMkLst>
      </pc:sldChg>
      <pc:sldChg chg="del mod modShow">
        <pc:chgData name="Steven Kerr" userId="7b4860a6-334d-46e6-b6e3-049a3db83457" providerId="ADAL" clId="{6A418340-2C92-FA44-AC8E-FEB98C37519F}" dt="2023-11-26T21:13:37.754" v="4484" actId="2696"/>
        <pc:sldMkLst>
          <pc:docMk/>
          <pc:sldMk cId="0" sldId="270"/>
        </pc:sldMkLst>
      </pc:sldChg>
      <pc:sldChg chg="del mod modShow">
        <pc:chgData name="Steven Kerr" userId="7b4860a6-334d-46e6-b6e3-049a3db83457" providerId="ADAL" clId="{6A418340-2C92-FA44-AC8E-FEB98C37519F}" dt="2023-11-26T21:13:38.055" v="4496" actId="2696"/>
        <pc:sldMkLst>
          <pc:docMk/>
          <pc:sldMk cId="0" sldId="271"/>
        </pc:sldMkLst>
      </pc:sldChg>
      <pc:sldChg chg="del mod modShow">
        <pc:chgData name="Steven Kerr" userId="7b4860a6-334d-46e6-b6e3-049a3db83457" providerId="ADAL" clId="{6A418340-2C92-FA44-AC8E-FEB98C37519F}" dt="2023-11-26T21:13:37.741" v="4483" actId="2696"/>
        <pc:sldMkLst>
          <pc:docMk/>
          <pc:sldMk cId="0" sldId="272"/>
        </pc:sldMkLst>
      </pc:sldChg>
      <pc:sldChg chg="del mod modShow">
        <pc:chgData name="Steven Kerr" userId="7b4860a6-334d-46e6-b6e3-049a3db83457" providerId="ADAL" clId="{6A418340-2C92-FA44-AC8E-FEB98C37519F}" dt="2023-11-26T21:13:37.714" v="4480" actId="2696"/>
        <pc:sldMkLst>
          <pc:docMk/>
          <pc:sldMk cId="0" sldId="273"/>
        </pc:sldMkLst>
      </pc:sldChg>
      <pc:sldChg chg="del mod modShow">
        <pc:chgData name="Steven Kerr" userId="7b4860a6-334d-46e6-b6e3-049a3db83457" providerId="ADAL" clId="{6A418340-2C92-FA44-AC8E-FEB98C37519F}" dt="2023-11-26T21:13:37.841" v="4490" actId="2696"/>
        <pc:sldMkLst>
          <pc:docMk/>
          <pc:sldMk cId="0" sldId="274"/>
        </pc:sldMkLst>
      </pc:sldChg>
      <pc:sldChg chg="del mod modShow">
        <pc:chgData name="Steven Kerr" userId="7b4860a6-334d-46e6-b6e3-049a3db83457" providerId="ADAL" clId="{6A418340-2C92-FA44-AC8E-FEB98C37519F}" dt="2023-11-26T21:13:37.779" v="4487" actId="2696"/>
        <pc:sldMkLst>
          <pc:docMk/>
          <pc:sldMk cId="0" sldId="275"/>
        </pc:sldMkLst>
      </pc:sldChg>
      <pc:sldChg chg="del mod modShow">
        <pc:chgData name="Steven Kerr" userId="7b4860a6-334d-46e6-b6e3-049a3db83457" providerId="ADAL" clId="{6A418340-2C92-FA44-AC8E-FEB98C37519F}" dt="2023-11-26T21:13:37.858" v="4492" actId="2696"/>
        <pc:sldMkLst>
          <pc:docMk/>
          <pc:sldMk cId="0" sldId="276"/>
        </pc:sldMkLst>
      </pc:sldChg>
      <pc:sldChg chg="del mod modShow">
        <pc:chgData name="Steven Kerr" userId="7b4860a6-334d-46e6-b6e3-049a3db83457" providerId="ADAL" clId="{6A418340-2C92-FA44-AC8E-FEB98C37519F}" dt="2023-11-26T21:13:38.045" v="4495" actId="2696"/>
        <pc:sldMkLst>
          <pc:docMk/>
          <pc:sldMk cId="0" sldId="277"/>
        </pc:sldMkLst>
      </pc:sldChg>
      <pc:sldChg chg="del mod modShow">
        <pc:chgData name="Steven Kerr" userId="7b4860a6-334d-46e6-b6e3-049a3db83457" providerId="ADAL" clId="{6A418340-2C92-FA44-AC8E-FEB98C37519F}" dt="2023-11-26T21:13:37.863" v="4493" actId="2696"/>
        <pc:sldMkLst>
          <pc:docMk/>
          <pc:sldMk cId="0" sldId="278"/>
        </pc:sldMkLst>
      </pc:sldChg>
      <pc:sldChg chg="del mod modShow">
        <pc:chgData name="Steven Kerr" userId="7b4860a6-334d-46e6-b6e3-049a3db83457" providerId="ADAL" clId="{6A418340-2C92-FA44-AC8E-FEB98C37519F}" dt="2023-11-26T21:13:38.201" v="4500" actId="2696"/>
        <pc:sldMkLst>
          <pc:docMk/>
          <pc:sldMk cId="0" sldId="279"/>
        </pc:sldMkLst>
      </pc:sldChg>
      <pc:sldChg chg="del mod modShow">
        <pc:chgData name="Steven Kerr" userId="7b4860a6-334d-46e6-b6e3-049a3db83457" providerId="ADAL" clId="{6A418340-2C92-FA44-AC8E-FEB98C37519F}" dt="2023-11-26T21:13:37.846" v="4491" actId="2696"/>
        <pc:sldMkLst>
          <pc:docMk/>
          <pc:sldMk cId="0" sldId="280"/>
        </pc:sldMkLst>
      </pc:sldChg>
      <pc:sldChg chg="del mod modShow">
        <pc:chgData name="Steven Kerr" userId="7b4860a6-334d-46e6-b6e3-049a3db83457" providerId="ADAL" clId="{6A418340-2C92-FA44-AC8E-FEB98C37519F}" dt="2023-11-26T21:13:38.020" v="4494" actId="2696"/>
        <pc:sldMkLst>
          <pc:docMk/>
          <pc:sldMk cId="0" sldId="281"/>
        </pc:sldMkLst>
      </pc:sldChg>
      <pc:sldChg chg="del mod modShow">
        <pc:chgData name="Steven Kerr" userId="7b4860a6-334d-46e6-b6e3-049a3db83457" providerId="ADAL" clId="{6A418340-2C92-FA44-AC8E-FEB98C37519F}" dt="2023-11-26T21:13:37.701" v="4479" actId="2696"/>
        <pc:sldMkLst>
          <pc:docMk/>
          <pc:sldMk cId="0" sldId="282"/>
        </pc:sldMkLst>
      </pc:sldChg>
      <pc:sldChg chg="del mod modShow">
        <pc:chgData name="Steven Kerr" userId="7b4860a6-334d-46e6-b6e3-049a3db83457" providerId="ADAL" clId="{6A418340-2C92-FA44-AC8E-FEB98C37519F}" dt="2023-11-26T21:13:37.828" v="4489" actId="2696"/>
        <pc:sldMkLst>
          <pc:docMk/>
          <pc:sldMk cId="0" sldId="283"/>
        </pc:sldMkLst>
      </pc:sldChg>
      <pc:sldChg chg="del mod modShow">
        <pc:chgData name="Steven Kerr" userId="7b4860a6-334d-46e6-b6e3-049a3db83457" providerId="ADAL" clId="{6A418340-2C92-FA44-AC8E-FEB98C37519F}" dt="2023-11-26T21:13:37.666" v="4476" actId="2696"/>
        <pc:sldMkLst>
          <pc:docMk/>
          <pc:sldMk cId="0" sldId="284"/>
        </pc:sldMkLst>
      </pc:sldChg>
      <pc:sldChg chg="ord">
        <pc:chgData name="Steven Kerr" userId="7b4860a6-334d-46e6-b6e3-049a3db83457" providerId="ADAL" clId="{6A418340-2C92-FA44-AC8E-FEB98C37519F}" dt="2023-11-26T17:47:19.673" v="1326" actId="20578"/>
        <pc:sldMkLst>
          <pc:docMk/>
          <pc:sldMk cId="3656371897" sldId="285"/>
        </pc:sldMkLst>
      </pc:sldChg>
      <pc:sldChg chg="modSp del mod">
        <pc:chgData name="Steven Kerr" userId="7b4860a6-334d-46e6-b6e3-049a3db83457" providerId="ADAL" clId="{6A418340-2C92-FA44-AC8E-FEB98C37519F}" dt="2023-11-26T18:22:10.362" v="2916" actId="2696"/>
        <pc:sldMkLst>
          <pc:docMk/>
          <pc:sldMk cId="2111970014" sldId="286"/>
        </pc:sldMkLst>
        <pc:spChg chg="mod">
          <ac:chgData name="Steven Kerr" userId="7b4860a6-334d-46e6-b6e3-049a3db83457" providerId="ADAL" clId="{6A418340-2C92-FA44-AC8E-FEB98C37519F}" dt="2023-11-26T18:21:27.327" v="2890" actId="20577"/>
          <ac:spMkLst>
            <pc:docMk/>
            <pc:sldMk cId="2111970014" sldId="286"/>
            <ac:spMk id="3" creationId="{55C57EE5-6482-8463-28AE-6E95B94B4325}"/>
          </ac:spMkLst>
        </pc:spChg>
      </pc:sldChg>
      <pc:sldChg chg="modSp mod">
        <pc:chgData name="Steven Kerr" userId="7b4860a6-334d-46e6-b6e3-049a3db83457" providerId="ADAL" clId="{6A418340-2C92-FA44-AC8E-FEB98C37519F}" dt="2023-11-26T15:56:08.399" v="391" actId="5793"/>
        <pc:sldMkLst>
          <pc:docMk/>
          <pc:sldMk cId="2312653237" sldId="287"/>
        </pc:sldMkLst>
        <pc:spChg chg="mod">
          <ac:chgData name="Steven Kerr" userId="7b4860a6-334d-46e6-b6e3-049a3db83457" providerId="ADAL" clId="{6A418340-2C92-FA44-AC8E-FEB98C37519F}" dt="2023-11-26T15:56:08.399" v="391" actId="5793"/>
          <ac:spMkLst>
            <pc:docMk/>
            <pc:sldMk cId="2312653237" sldId="287"/>
            <ac:spMk id="3" creationId="{6905634E-15ED-2E3E-06F4-F19DFA452D33}"/>
          </ac:spMkLst>
        </pc:spChg>
      </pc:sldChg>
      <pc:sldChg chg="addSp delSp modSp mod">
        <pc:chgData name="Steven Kerr" userId="7b4860a6-334d-46e6-b6e3-049a3db83457" providerId="ADAL" clId="{6A418340-2C92-FA44-AC8E-FEB98C37519F}" dt="2023-11-26T20:47:47.770" v="4041" actId="478"/>
        <pc:sldMkLst>
          <pc:docMk/>
          <pc:sldMk cId="3850683173" sldId="288"/>
        </pc:sldMkLst>
        <pc:spChg chg="mod">
          <ac:chgData name="Steven Kerr" userId="7b4860a6-334d-46e6-b6e3-049a3db83457" providerId="ADAL" clId="{6A418340-2C92-FA44-AC8E-FEB98C37519F}" dt="2023-11-26T20:46:45.672" v="4020" actId="1076"/>
          <ac:spMkLst>
            <pc:docMk/>
            <pc:sldMk cId="3850683173" sldId="288"/>
            <ac:spMk id="2" creationId="{460590F1-472A-5084-BD4C-AD85B231C8F4}"/>
          </ac:spMkLst>
        </pc:spChg>
        <pc:spChg chg="del">
          <ac:chgData name="Steven Kerr" userId="7b4860a6-334d-46e6-b6e3-049a3db83457" providerId="ADAL" clId="{6A418340-2C92-FA44-AC8E-FEB98C37519F}" dt="2023-11-24T18:18:39.925" v="80" actId="478"/>
          <ac:spMkLst>
            <pc:docMk/>
            <pc:sldMk cId="3850683173" sldId="288"/>
            <ac:spMk id="3" creationId="{42EF0C0B-A4C6-8482-68D7-63A067D3A09C}"/>
          </ac:spMkLst>
        </pc:spChg>
        <pc:spChg chg="add del mod">
          <ac:chgData name="Steven Kerr" userId="7b4860a6-334d-46e6-b6e3-049a3db83457" providerId="ADAL" clId="{6A418340-2C92-FA44-AC8E-FEB98C37519F}" dt="2023-11-24T18:18:55.949" v="84" actId="478"/>
          <ac:spMkLst>
            <pc:docMk/>
            <pc:sldMk cId="3850683173" sldId="288"/>
            <ac:spMk id="6" creationId="{AF7E6EA7-5907-D7C8-990D-BF0FBBC7758F}"/>
          </ac:spMkLst>
        </pc:spChg>
        <pc:picChg chg="del">
          <ac:chgData name="Steven Kerr" userId="7b4860a6-334d-46e6-b6e3-049a3db83457" providerId="ADAL" clId="{6A418340-2C92-FA44-AC8E-FEB98C37519F}" dt="2023-11-24T18:18:36.736" v="78" actId="478"/>
          <ac:picMkLst>
            <pc:docMk/>
            <pc:sldMk cId="3850683173" sldId="288"/>
            <ac:picMk id="4" creationId="{86D9D307-5894-091E-C89E-F721E7DC9921}"/>
          </ac:picMkLst>
        </pc:picChg>
        <pc:picChg chg="add mod">
          <ac:chgData name="Steven Kerr" userId="7b4860a6-334d-46e6-b6e3-049a3db83457" providerId="ADAL" clId="{6A418340-2C92-FA44-AC8E-FEB98C37519F}" dt="2023-11-26T20:47:36.688" v="4037" actId="1076"/>
          <ac:picMkLst>
            <pc:docMk/>
            <pc:sldMk cId="3850683173" sldId="288"/>
            <ac:picMk id="5" creationId="{4EFED021-C259-9800-FC50-BB1C6166D92A}"/>
          </ac:picMkLst>
        </pc:picChg>
        <pc:picChg chg="add del mod">
          <ac:chgData name="Steven Kerr" userId="7b4860a6-334d-46e6-b6e3-049a3db83457" providerId="ADAL" clId="{6A418340-2C92-FA44-AC8E-FEB98C37519F}" dt="2023-11-26T20:46:24.073" v="4016" actId="478"/>
          <ac:picMkLst>
            <pc:docMk/>
            <pc:sldMk cId="3850683173" sldId="288"/>
            <ac:picMk id="7" creationId="{8D2F79E6-0B21-F3FB-ED8E-2557AA3BF2B6}"/>
          </ac:picMkLst>
        </pc:picChg>
        <pc:picChg chg="add del mod">
          <ac:chgData name="Steven Kerr" userId="7b4860a6-334d-46e6-b6e3-049a3db83457" providerId="ADAL" clId="{6A418340-2C92-FA44-AC8E-FEB98C37519F}" dt="2023-11-26T20:47:47.770" v="4041" actId="478"/>
          <ac:picMkLst>
            <pc:docMk/>
            <pc:sldMk cId="3850683173" sldId="288"/>
            <ac:picMk id="8" creationId="{4D376484-1779-A29D-46F1-2F745A4EE5A2}"/>
          </ac:picMkLst>
        </pc:picChg>
        <pc:picChg chg="add mod">
          <ac:chgData name="Steven Kerr" userId="7b4860a6-334d-46e6-b6e3-049a3db83457" providerId="ADAL" clId="{6A418340-2C92-FA44-AC8E-FEB98C37519F}" dt="2023-11-24T18:28:58.945" v="135" actId="1076"/>
          <ac:picMkLst>
            <pc:docMk/>
            <pc:sldMk cId="3850683173" sldId="288"/>
            <ac:picMk id="8" creationId="{A86304A9-1A81-5766-B29E-A61E1F0C6680}"/>
          </ac:picMkLst>
        </pc:picChg>
        <pc:picChg chg="add del mod">
          <ac:chgData name="Steven Kerr" userId="7b4860a6-334d-46e6-b6e3-049a3db83457" providerId="ADAL" clId="{6A418340-2C92-FA44-AC8E-FEB98C37519F}" dt="2023-11-24T18:28:35.263" v="127" actId="478"/>
          <ac:picMkLst>
            <pc:docMk/>
            <pc:sldMk cId="3850683173" sldId="288"/>
            <ac:picMk id="1026" creationId="{4B9998DA-47DD-B116-F710-FB1B5570B92F}"/>
          </ac:picMkLst>
        </pc:picChg>
      </pc:sldChg>
      <pc:sldChg chg="addSp delSp modSp new del mod">
        <pc:chgData name="Steven Kerr" userId="7b4860a6-334d-46e6-b6e3-049a3db83457" providerId="ADAL" clId="{6A418340-2C92-FA44-AC8E-FEB98C37519F}" dt="2023-11-26T17:28:43.440" v="1020" actId="2696"/>
        <pc:sldMkLst>
          <pc:docMk/>
          <pc:sldMk cId="2091883009" sldId="289"/>
        </pc:sldMkLst>
        <pc:spChg chg="mod">
          <ac:chgData name="Steven Kerr" userId="7b4860a6-334d-46e6-b6e3-049a3db83457" providerId="ADAL" clId="{6A418340-2C92-FA44-AC8E-FEB98C37519F}" dt="2023-11-24T18:10:47.796" v="47" actId="108"/>
          <ac:spMkLst>
            <pc:docMk/>
            <pc:sldMk cId="2091883009" sldId="289"/>
            <ac:spMk id="2" creationId="{A3E8AC21-46F5-3EA4-B664-8AC131071305}"/>
          </ac:spMkLst>
        </pc:spChg>
        <pc:spChg chg="mod">
          <ac:chgData name="Steven Kerr" userId="7b4860a6-334d-46e6-b6e3-049a3db83457" providerId="ADAL" clId="{6A418340-2C92-FA44-AC8E-FEB98C37519F}" dt="2023-11-26T15:28:54.670" v="362" actId="20577"/>
          <ac:spMkLst>
            <pc:docMk/>
            <pc:sldMk cId="2091883009" sldId="289"/>
            <ac:spMk id="3" creationId="{FFF29560-764B-CA17-18B3-80FCD02D6E0D}"/>
          </ac:spMkLst>
        </pc:spChg>
        <pc:spChg chg="add del mod">
          <ac:chgData name="Steven Kerr" userId="7b4860a6-334d-46e6-b6e3-049a3db83457" providerId="ADAL" clId="{6A418340-2C92-FA44-AC8E-FEB98C37519F}" dt="2023-11-24T18:11:01.587" v="50"/>
          <ac:spMkLst>
            <pc:docMk/>
            <pc:sldMk cId="2091883009" sldId="289"/>
            <ac:spMk id="4" creationId="{367E373D-EA99-6A9A-ACEB-200C2407F45B}"/>
          </ac:spMkLst>
        </pc:spChg>
      </pc:sldChg>
      <pc:sldChg chg="modSp new mod addCm">
        <pc:chgData name="Steven Kerr" userId="7b4860a6-334d-46e6-b6e3-049a3db83457" providerId="ADAL" clId="{6A418340-2C92-FA44-AC8E-FEB98C37519F}" dt="2023-11-26T17:38:34.968" v="1305"/>
        <pc:sldMkLst>
          <pc:docMk/>
          <pc:sldMk cId="2212168045" sldId="290"/>
        </pc:sldMkLst>
        <pc:spChg chg="mod">
          <ac:chgData name="Steven Kerr" userId="7b4860a6-334d-46e6-b6e3-049a3db83457" providerId="ADAL" clId="{6A418340-2C92-FA44-AC8E-FEB98C37519F}" dt="2023-11-24T18:11:09.397" v="53" actId="108"/>
          <ac:spMkLst>
            <pc:docMk/>
            <pc:sldMk cId="2212168045" sldId="290"/>
            <ac:spMk id="2" creationId="{9654DAF4-8511-280D-3C50-647EAC61C681}"/>
          </ac:spMkLst>
        </pc:spChg>
        <pc:spChg chg="mod">
          <ac:chgData name="Steven Kerr" userId="7b4860a6-334d-46e6-b6e3-049a3db83457" providerId="ADAL" clId="{6A418340-2C92-FA44-AC8E-FEB98C37519F}" dt="2023-11-26T17:36:58.167" v="1301" actId="207"/>
          <ac:spMkLst>
            <pc:docMk/>
            <pc:sldMk cId="2212168045" sldId="290"/>
            <ac:spMk id="3" creationId="{C4E4EC48-559B-0DAA-5271-FE4626139F1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even Kerr" userId="7b4860a6-334d-46e6-b6e3-049a3db83457" providerId="ADAL" clId="{6A418340-2C92-FA44-AC8E-FEB98C37519F}" dt="2023-11-26T17:38:34.968" v="1305"/>
              <pc2:cmMkLst xmlns:pc2="http://schemas.microsoft.com/office/powerpoint/2019/9/main/command">
                <pc:docMk/>
                <pc:sldMk cId="2212168045" sldId="290"/>
                <pc2:cmMk id="{F5245ADB-6626-3C42-AB3E-05BC6741AAE4}"/>
              </pc2:cmMkLst>
            </pc226:cmChg>
          </p:ext>
        </pc:extLst>
      </pc:sldChg>
      <pc:sldChg chg="modSp new mod ord">
        <pc:chgData name="Steven Kerr" userId="7b4860a6-334d-46e6-b6e3-049a3db83457" providerId="ADAL" clId="{6A418340-2C92-FA44-AC8E-FEB98C37519F}" dt="2023-11-26T17:53:24.142" v="1377" actId="20577"/>
        <pc:sldMkLst>
          <pc:docMk/>
          <pc:sldMk cId="4075171055" sldId="291"/>
        </pc:sldMkLst>
        <pc:spChg chg="mod">
          <ac:chgData name="Steven Kerr" userId="7b4860a6-334d-46e6-b6e3-049a3db83457" providerId="ADAL" clId="{6A418340-2C92-FA44-AC8E-FEB98C37519F}" dt="2023-11-26T17:52:27.825" v="1362" actId="20577"/>
          <ac:spMkLst>
            <pc:docMk/>
            <pc:sldMk cId="4075171055" sldId="291"/>
            <ac:spMk id="2" creationId="{0BB2F511-E2A8-AF05-B0DD-009F3AE5EA46}"/>
          </ac:spMkLst>
        </pc:spChg>
        <pc:spChg chg="mod">
          <ac:chgData name="Steven Kerr" userId="7b4860a6-334d-46e6-b6e3-049a3db83457" providerId="ADAL" clId="{6A418340-2C92-FA44-AC8E-FEB98C37519F}" dt="2023-11-26T17:53:24.142" v="1377" actId="20577"/>
          <ac:spMkLst>
            <pc:docMk/>
            <pc:sldMk cId="4075171055" sldId="291"/>
            <ac:spMk id="3" creationId="{BB5091BE-DD8C-2813-D329-EADAABE0A2A7}"/>
          </ac:spMkLst>
        </pc:spChg>
      </pc:sldChg>
      <pc:sldChg chg="modSp new del mod">
        <pc:chgData name="Steven Kerr" userId="7b4860a6-334d-46e6-b6e3-049a3db83457" providerId="ADAL" clId="{6A418340-2C92-FA44-AC8E-FEB98C37519F}" dt="2023-11-26T18:50:34.279" v="3556" actId="2696"/>
        <pc:sldMkLst>
          <pc:docMk/>
          <pc:sldMk cId="3259659199" sldId="292"/>
        </pc:sldMkLst>
        <pc:spChg chg="mod">
          <ac:chgData name="Steven Kerr" userId="7b4860a6-334d-46e6-b6e3-049a3db83457" providerId="ADAL" clId="{6A418340-2C92-FA44-AC8E-FEB98C37519F}" dt="2023-11-26T18:22:16.271" v="2917" actId="1076"/>
          <ac:spMkLst>
            <pc:docMk/>
            <pc:sldMk cId="3259659199" sldId="292"/>
            <ac:spMk id="2" creationId="{B7AF6FF4-1A77-B98D-D9F6-F5ABC34B580A}"/>
          </ac:spMkLst>
        </pc:spChg>
        <pc:spChg chg="mod">
          <ac:chgData name="Steven Kerr" userId="7b4860a6-334d-46e6-b6e3-049a3db83457" providerId="ADAL" clId="{6A418340-2C92-FA44-AC8E-FEB98C37519F}" dt="2023-11-26T18:23:47.584" v="2951" actId="20577"/>
          <ac:spMkLst>
            <pc:docMk/>
            <pc:sldMk cId="3259659199" sldId="292"/>
            <ac:spMk id="3" creationId="{B0473D9C-FC10-506D-45B6-4F414E866AE9}"/>
          </ac:spMkLst>
        </pc:spChg>
      </pc:sldChg>
      <pc:sldChg chg="modSp add mod ord">
        <pc:chgData name="Steven Kerr" userId="7b4860a6-334d-46e6-b6e3-049a3db83457" providerId="ADAL" clId="{6A418340-2C92-FA44-AC8E-FEB98C37519F}" dt="2023-11-26T16:26:31.125" v="597" actId="20577"/>
        <pc:sldMkLst>
          <pc:docMk/>
          <pc:sldMk cId="418666468" sldId="293"/>
        </pc:sldMkLst>
        <pc:spChg chg="mod">
          <ac:chgData name="Steven Kerr" userId="7b4860a6-334d-46e6-b6e3-049a3db83457" providerId="ADAL" clId="{6A418340-2C92-FA44-AC8E-FEB98C37519F}" dt="2023-11-26T16:26:31.125" v="597" actId="20577"/>
          <ac:spMkLst>
            <pc:docMk/>
            <pc:sldMk cId="418666468" sldId="293"/>
            <ac:spMk id="134" creationId="{00000000-0000-0000-0000-000000000000}"/>
          </ac:spMkLst>
        </pc:spChg>
      </pc:sldChg>
      <pc:sldChg chg="new del">
        <pc:chgData name="Steven Kerr" userId="7b4860a6-334d-46e6-b6e3-049a3db83457" providerId="ADAL" clId="{6A418340-2C92-FA44-AC8E-FEB98C37519F}" dt="2023-11-24T18:09:07" v="44" actId="2696"/>
        <pc:sldMkLst>
          <pc:docMk/>
          <pc:sldMk cId="2186068892" sldId="293"/>
        </pc:sldMkLst>
      </pc:sldChg>
      <pc:sldChg chg="add del setBg">
        <pc:chgData name="Steven Kerr" userId="7b4860a6-334d-46e6-b6e3-049a3db83457" providerId="ADAL" clId="{6A418340-2C92-FA44-AC8E-FEB98C37519F}" dt="2023-11-24T18:29:23.248" v="137" actId="2696"/>
        <pc:sldMkLst>
          <pc:docMk/>
          <pc:sldMk cId="2683483482" sldId="293"/>
        </pc:sldMkLst>
      </pc:sldChg>
      <pc:sldChg chg="addSp delSp modSp add mod">
        <pc:chgData name="Steven Kerr" userId="7b4860a6-334d-46e6-b6e3-049a3db83457" providerId="ADAL" clId="{6A418340-2C92-FA44-AC8E-FEB98C37519F}" dt="2023-11-26T20:47:51.249" v="4043"/>
        <pc:sldMkLst>
          <pc:docMk/>
          <pc:sldMk cId="340780109" sldId="294"/>
        </pc:sldMkLst>
        <pc:spChg chg="del mod">
          <ac:chgData name="Steven Kerr" userId="7b4860a6-334d-46e6-b6e3-049a3db83457" providerId="ADAL" clId="{6A418340-2C92-FA44-AC8E-FEB98C37519F}" dt="2023-11-26T20:46:58.057" v="4021" actId="478"/>
          <ac:spMkLst>
            <pc:docMk/>
            <pc:sldMk cId="340780109" sldId="294"/>
            <ac:spMk id="2" creationId="{460590F1-472A-5084-BD4C-AD85B231C8F4}"/>
          </ac:spMkLst>
        </pc:spChg>
        <pc:spChg chg="add del mod">
          <ac:chgData name="Steven Kerr" userId="7b4860a6-334d-46e6-b6e3-049a3db83457" providerId="ADAL" clId="{6A418340-2C92-FA44-AC8E-FEB98C37519F}" dt="2023-11-26T20:47:10.612" v="4033" actId="478"/>
          <ac:spMkLst>
            <pc:docMk/>
            <pc:sldMk cId="340780109" sldId="294"/>
            <ac:spMk id="6" creationId="{3B81D2F5-C4EE-DF82-3D0D-6FDFA2AB4F6C}"/>
          </ac:spMkLst>
        </pc:spChg>
        <pc:spChg chg="add mod">
          <ac:chgData name="Steven Kerr" userId="7b4860a6-334d-46e6-b6e3-049a3db83457" providerId="ADAL" clId="{6A418340-2C92-FA44-AC8E-FEB98C37519F}" dt="2023-11-26T20:47:08.329" v="4032" actId="20577"/>
          <ac:spMkLst>
            <pc:docMk/>
            <pc:sldMk cId="340780109" sldId="294"/>
            <ac:spMk id="7" creationId="{B08F48F5-58EF-8755-0184-96B9E9ABCE0A}"/>
          </ac:spMkLst>
        </pc:spChg>
        <pc:picChg chg="add del mod">
          <ac:chgData name="Steven Kerr" userId="7b4860a6-334d-46e6-b6e3-049a3db83457" providerId="ADAL" clId="{6A418340-2C92-FA44-AC8E-FEB98C37519F}" dt="2023-11-26T20:47:50.938" v="4042" actId="478"/>
          <ac:picMkLst>
            <pc:docMk/>
            <pc:sldMk cId="340780109" sldId="294"/>
            <ac:picMk id="3" creationId="{7E8E4327-8C59-1481-E0EC-AF2B5F29A42C}"/>
          </ac:picMkLst>
        </pc:picChg>
        <pc:picChg chg="del">
          <ac:chgData name="Steven Kerr" userId="7b4860a6-334d-46e6-b6e3-049a3db83457" providerId="ADAL" clId="{6A418340-2C92-FA44-AC8E-FEB98C37519F}" dt="2023-11-24T18:31:40.759" v="171" actId="478"/>
          <ac:picMkLst>
            <pc:docMk/>
            <pc:sldMk cId="340780109" sldId="294"/>
            <ac:picMk id="8" creationId="{A86304A9-1A81-5766-B29E-A61E1F0C6680}"/>
          </ac:picMkLst>
        </pc:picChg>
        <pc:picChg chg="add mod">
          <ac:chgData name="Steven Kerr" userId="7b4860a6-334d-46e6-b6e3-049a3db83457" providerId="ADAL" clId="{6A418340-2C92-FA44-AC8E-FEB98C37519F}" dt="2023-11-26T20:47:51.249" v="4043"/>
          <ac:picMkLst>
            <pc:docMk/>
            <pc:sldMk cId="340780109" sldId="294"/>
            <ac:picMk id="8" creationId="{C4A2E43E-EF9A-3FEA-419A-88810F282FD2}"/>
          </ac:picMkLst>
        </pc:picChg>
      </pc:sldChg>
      <pc:sldChg chg="modSp add mod ord">
        <pc:chgData name="Steven Kerr" userId="7b4860a6-334d-46e6-b6e3-049a3db83457" providerId="ADAL" clId="{6A418340-2C92-FA44-AC8E-FEB98C37519F}" dt="2023-11-26T16:24:43.491" v="502" actId="20577"/>
        <pc:sldMkLst>
          <pc:docMk/>
          <pc:sldMk cId="1098718389" sldId="295"/>
        </pc:sldMkLst>
        <pc:spChg chg="mod">
          <ac:chgData name="Steven Kerr" userId="7b4860a6-334d-46e6-b6e3-049a3db83457" providerId="ADAL" clId="{6A418340-2C92-FA44-AC8E-FEB98C37519F}" dt="2023-11-26T16:24:43.491" v="502" actId="20577"/>
          <ac:spMkLst>
            <pc:docMk/>
            <pc:sldMk cId="1098718389" sldId="295"/>
            <ac:spMk id="134" creationId="{00000000-0000-0000-0000-000000000000}"/>
          </ac:spMkLst>
        </pc:spChg>
      </pc:sldChg>
      <pc:sldChg chg="modSp del mod">
        <pc:chgData name="Steven Kerr" userId="7b4860a6-334d-46e6-b6e3-049a3db83457" providerId="ADAL" clId="{6A418340-2C92-FA44-AC8E-FEB98C37519F}" dt="2023-11-26T20:31:52.464" v="3975" actId="2696"/>
        <pc:sldMkLst>
          <pc:docMk/>
          <pc:sldMk cId="1329130157" sldId="296"/>
        </pc:sldMkLst>
        <pc:spChg chg="mod">
          <ac:chgData name="Steven Kerr" userId="7b4860a6-334d-46e6-b6e3-049a3db83457" providerId="ADAL" clId="{6A418340-2C92-FA44-AC8E-FEB98C37519F}" dt="2023-11-26T18:59:30.051" v="3787" actId="20577"/>
          <ac:spMkLst>
            <pc:docMk/>
            <pc:sldMk cId="1329130157" sldId="296"/>
            <ac:spMk id="134" creationId="{00000000-0000-0000-0000-000000000000}"/>
          </ac:spMkLst>
        </pc:spChg>
      </pc:sldChg>
      <pc:sldChg chg="modSp mod">
        <pc:chgData name="Steven Kerr" userId="7b4860a6-334d-46e6-b6e3-049a3db83457" providerId="ADAL" clId="{6A418340-2C92-FA44-AC8E-FEB98C37519F}" dt="2023-11-26T17:48:23.245" v="1352" actId="1076"/>
        <pc:sldMkLst>
          <pc:docMk/>
          <pc:sldMk cId="1272083098" sldId="298"/>
        </pc:sldMkLst>
        <pc:spChg chg="mod">
          <ac:chgData name="Steven Kerr" userId="7b4860a6-334d-46e6-b6e3-049a3db83457" providerId="ADAL" clId="{6A418340-2C92-FA44-AC8E-FEB98C37519F}" dt="2023-11-26T17:48:23.245" v="1352" actId="1076"/>
          <ac:spMkLst>
            <pc:docMk/>
            <pc:sldMk cId="1272083098" sldId="298"/>
            <ac:spMk id="134" creationId="{00000000-0000-0000-0000-000000000000}"/>
          </ac:spMkLst>
        </pc:spChg>
      </pc:sldChg>
      <pc:sldChg chg="modSp add mod ord">
        <pc:chgData name="Steven Kerr" userId="7b4860a6-334d-46e6-b6e3-049a3db83457" providerId="ADAL" clId="{6A418340-2C92-FA44-AC8E-FEB98C37519F}" dt="2023-11-26T18:58:59.435" v="3774" actId="20577"/>
        <pc:sldMkLst>
          <pc:docMk/>
          <pc:sldMk cId="2487361567" sldId="299"/>
        </pc:sldMkLst>
        <pc:spChg chg="mod">
          <ac:chgData name="Steven Kerr" userId="7b4860a6-334d-46e6-b6e3-049a3db83457" providerId="ADAL" clId="{6A418340-2C92-FA44-AC8E-FEB98C37519F}" dt="2023-11-26T18:58:59.435" v="3774" actId="20577"/>
          <ac:spMkLst>
            <pc:docMk/>
            <pc:sldMk cId="2487361567" sldId="299"/>
            <ac:spMk id="134" creationId="{00000000-0000-0000-0000-000000000000}"/>
          </ac:spMkLst>
        </pc:spChg>
      </pc:sldChg>
      <pc:sldChg chg="addSp delSp modSp add mod">
        <pc:chgData name="Steven Kerr" userId="7b4860a6-334d-46e6-b6e3-049a3db83457" providerId="ADAL" clId="{6A418340-2C92-FA44-AC8E-FEB98C37519F}" dt="2023-11-26T13:51:52.681" v="359" actId="1076"/>
        <pc:sldMkLst>
          <pc:docMk/>
          <pc:sldMk cId="1853661277" sldId="300"/>
        </pc:sldMkLst>
        <pc:spChg chg="mod">
          <ac:chgData name="Steven Kerr" userId="7b4860a6-334d-46e6-b6e3-049a3db83457" providerId="ADAL" clId="{6A418340-2C92-FA44-AC8E-FEB98C37519F}" dt="2023-11-26T13:51:52.681" v="359" actId="1076"/>
          <ac:spMkLst>
            <pc:docMk/>
            <pc:sldMk cId="1853661277" sldId="300"/>
            <ac:spMk id="118" creationId="{00000000-0000-0000-0000-000000000000}"/>
          </ac:spMkLst>
        </pc:spChg>
        <pc:spChg chg="mod">
          <ac:chgData name="Steven Kerr" userId="7b4860a6-334d-46e6-b6e3-049a3db83457" providerId="ADAL" clId="{6A418340-2C92-FA44-AC8E-FEB98C37519F}" dt="2023-11-26T13:51:52.681" v="359" actId="1076"/>
          <ac:spMkLst>
            <pc:docMk/>
            <pc:sldMk cId="1853661277" sldId="300"/>
            <ac:spMk id="120" creationId="{00000000-0000-0000-0000-000000000000}"/>
          </ac:spMkLst>
        </pc:spChg>
        <pc:spChg chg="del">
          <ac:chgData name="Steven Kerr" userId="7b4860a6-334d-46e6-b6e3-049a3db83457" providerId="ADAL" clId="{6A418340-2C92-FA44-AC8E-FEB98C37519F}" dt="2023-11-26T13:45:28.738" v="242" actId="478"/>
          <ac:spMkLst>
            <pc:docMk/>
            <pc:sldMk cId="1853661277" sldId="300"/>
            <ac:spMk id="122" creationId="{00000000-0000-0000-0000-000000000000}"/>
          </ac:spMkLst>
        </pc:spChg>
        <pc:spChg chg="mod">
          <ac:chgData name="Steven Kerr" userId="7b4860a6-334d-46e6-b6e3-049a3db83457" providerId="ADAL" clId="{6A418340-2C92-FA44-AC8E-FEB98C37519F}" dt="2023-11-26T13:51:52.681" v="359" actId="1076"/>
          <ac:spMkLst>
            <pc:docMk/>
            <pc:sldMk cId="1853661277" sldId="300"/>
            <ac:spMk id="123" creationId="{00000000-0000-0000-0000-000000000000}"/>
          </ac:spMkLst>
        </pc:spChg>
        <pc:grpChg chg="del">
          <ac:chgData name="Steven Kerr" userId="7b4860a6-334d-46e6-b6e3-049a3db83457" providerId="ADAL" clId="{6A418340-2C92-FA44-AC8E-FEB98C37519F}" dt="2023-11-26T13:45:19.686" v="239" actId="478"/>
          <ac:grpSpMkLst>
            <pc:docMk/>
            <pc:sldMk cId="1853661277" sldId="300"/>
            <ac:grpSpMk id="110" creationId="{00000000-0000-0000-0000-000000000000}"/>
          </ac:grpSpMkLst>
        </pc:grpChg>
        <pc:picChg chg="add del mod">
          <ac:chgData name="Steven Kerr" userId="7b4860a6-334d-46e6-b6e3-049a3db83457" providerId="ADAL" clId="{6A418340-2C92-FA44-AC8E-FEB98C37519F}" dt="2023-11-26T13:48:26.996" v="255" actId="478"/>
          <ac:picMkLst>
            <pc:docMk/>
            <pc:sldMk cId="1853661277" sldId="300"/>
            <ac:picMk id="3" creationId="{88D28D4A-37BF-4310-7E59-8D0A979F082A}"/>
          </ac:picMkLst>
        </pc:picChg>
        <pc:picChg chg="add mod">
          <ac:chgData name="Steven Kerr" userId="7b4860a6-334d-46e6-b6e3-049a3db83457" providerId="ADAL" clId="{6A418340-2C92-FA44-AC8E-FEB98C37519F}" dt="2023-11-26T13:51:42.531" v="358" actId="1076"/>
          <ac:picMkLst>
            <pc:docMk/>
            <pc:sldMk cId="1853661277" sldId="300"/>
            <ac:picMk id="5" creationId="{E01C695D-0375-D430-8A99-F32D52C82D33}"/>
          </ac:picMkLst>
        </pc:picChg>
        <pc:cxnChg chg="mod">
          <ac:chgData name="Steven Kerr" userId="7b4860a6-334d-46e6-b6e3-049a3db83457" providerId="ADAL" clId="{6A418340-2C92-FA44-AC8E-FEB98C37519F}" dt="2023-11-26T13:51:52.681" v="359" actId="1076"/>
          <ac:cxnSpMkLst>
            <pc:docMk/>
            <pc:sldMk cId="1853661277" sldId="300"/>
            <ac:cxnSpMk id="121" creationId="{00000000-0000-0000-0000-000000000000}"/>
          </ac:cxnSpMkLst>
        </pc:cxnChg>
      </pc:sldChg>
      <pc:sldChg chg="ord">
        <pc:chgData name="Steven Kerr" userId="7b4860a6-334d-46e6-b6e3-049a3db83457" providerId="ADAL" clId="{6A418340-2C92-FA44-AC8E-FEB98C37519F}" dt="2023-11-26T21:00:02.090" v="4095" actId="20578"/>
        <pc:sldMkLst>
          <pc:docMk/>
          <pc:sldMk cId="958913082" sldId="301"/>
        </pc:sldMkLst>
      </pc:sldChg>
      <pc:sldChg chg="modSp del mod">
        <pc:chgData name="Steven Kerr" userId="7b4860a6-334d-46e6-b6e3-049a3db83457" providerId="ADAL" clId="{6A418340-2C92-FA44-AC8E-FEB98C37519F}" dt="2023-11-26T18:19:34.239" v="2849" actId="2696"/>
        <pc:sldMkLst>
          <pc:docMk/>
          <pc:sldMk cId="3680536040" sldId="302"/>
        </pc:sldMkLst>
        <pc:spChg chg="mod">
          <ac:chgData name="Steven Kerr" userId="7b4860a6-334d-46e6-b6e3-049a3db83457" providerId="ADAL" clId="{6A418340-2C92-FA44-AC8E-FEB98C37519F}" dt="2023-11-26T17:44:42.105" v="1323" actId="20577"/>
          <ac:spMkLst>
            <pc:docMk/>
            <pc:sldMk cId="3680536040" sldId="302"/>
            <ac:spMk id="134" creationId="{00000000-0000-0000-0000-000000000000}"/>
          </ac:spMkLst>
        </pc:spChg>
      </pc:sldChg>
      <pc:sldChg chg="ord">
        <pc:chgData name="Steven Kerr" userId="7b4860a6-334d-46e6-b6e3-049a3db83457" providerId="ADAL" clId="{6A418340-2C92-FA44-AC8E-FEB98C37519F}" dt="2023-11-26T18:28:08.710" v="2953" actId="20578"/>
        <pc:sldMkLst>
          <pc:docMk/>
          <pc:sldMk cId="2101529928" sldId="303"/>
        </pc:sldMkLst>
      </pc:sldChg>
      <pc:sldChg chg="modSp mod">
        <pc:chgData name="Steven Kerr" userId="7b4860a6-334d-46e6-b6e3-049a3db83457" providerId="ADAL" clId="{6A418340-2C92-FA44-AC8E-FEB98C37519F}" dt="2023-11-26T20:52:30.237" v="4078" actId="948"/>
        <pc:sldMkLst>
          <pc:docMk/>
          <pc:sldMk cId="3576334297" sldId="308"/>
        </pc:sldMkLst>
        <pc:spChg chg="mod">
          <ac:chgData name="Steven Kerr" userId="7b4860a6-334d-46e6-b6e3-049a3db83457" providerId="ADAL" clId="{6A418340-2C92-FA44-AC8E-FEB98C37519F}" dt="2023-11-26T20:52:30.237" v="4078" actId="948"/>
          <ac:spMkLst>
            <pc:docMk/>
            <pc:sldMk cId="3576334297" sldId="308"/>
            <ac:spMk id="3" creationId="{6905634E-15ED-2E3E-06F4-F19DFA452D33}"/>
          </ac:spMkLst>
        </pc:spChg>
      </pc:sldChg>
      <pc:sldChg chg="modSp mod">
        <pc:chgData name="Steven Kerr" userId="7b4860a6-334d-46e6-b6e3-049a3db83457" providerId="ADAL" clId="{6A418340-2C92-FA44-AC8E-FEB98C37519F}" dt="2023-11-26T21:10:17.025" v="4188" actId="1076"/>
        <pc:sldMkLst>
          <pc:docMk/>
          <pc:sldMk cId="3930419870" sldId="309"/>
        </pc:sldMkLst>
        <pc:spChg chg="mod">
          <ac:chgData name="Steven Kerr" userId="7b4860a6-334d-46e6-b6e3-049a3db83457" providerId="ADAL" clId="{6A418340-2C92-FA44-AC8E-FEB98C37519F}" dt="2023-11-26T21:10:17.025" v="4188" actId="1076"/>
          <ac:spMkLst>
            <pc:docMk/>
            <pc:sldMk cId="3930419870" sldId="309"/>
            <ac:spMk id="3" creationId="{6905634E-15ED-2E3E-06F4-F19DFA452D33}"/>
          </ac:spMkLst>
        </pc:spChg>
        <pc:spChg chg="mod">
          <ac:chgData name="Steven Kerr" userId="7b4860a6-334d-46e6-b6e3-049a3db83457" providerId="ADAL" clId="{6A418340-2C92-FA44-AC8E-FEB98C37519F}" dt="2023-11-26T20:50:54.984" v="4070" actId="1076"/>
          <ac:spMkLst>
            <pc:docMk/>
            <pc:sldMk cId="3930419870" sldId="309"/>
            <ac:spMk id="5" creationId="{40BE695E-EB25-5DB9-111B-0EF325D07462}"/>
          </ac:spMkLst>
        </pc:spChg>
      </pc:sldChg>
      <pc:sldChg chg="ord">
        <pc:chgData name="Steven Kerr" userId="7b4860a6-334d-46e6-b6e3-049a3db83457" providerId="ADAL" clId="{6A418340-2C92-FA44-AC8E-FEB98C37519F}" dt="2023-11-26T18:58:24.655" v="3771" actId="20578"/>
        <pc:sldMkLst>
          <pc:docMk/>
          <pc:sldMk cId="1799828549" sldId="311"/>
        </pc:sldMkLst>
      </pc:sldChg>
      <pc:sldChg chg="modSp add mod ord">
        <pc:chgData name="Steven Kerr" userId="7b4860a6-334d-46e6-b6e3-049a3db83457" providerId="ADAL" clId="{6A418340-2C92-FA44-AC8E-FEB98C37519F}" dt="2023-11-26T15:42:50.217" v="376" actId="20577"/>
        <pc:sldMkLst>
          <pc:docMk/>
          <pc:sldMk cId="1789048737" sldId="312"/>
        </pc:sldMkLst>
        <pc:spChg chg="mod">
          <ac:chgData name="Steven Kerr" userId="7b4860a6-334d-46e6-b6e3-049a3db83457" providerId="ADAL" clId="{6A418340-2C92-FA44-AC8E-FEB98C37519F}" dt="2023-11-26T15:42:50.217" v="376" actId="20577"/>
          <ac:spMkLst>
            <pc:docMk/>
            <pc:sldMk cId="1789048737" sldId="312"/>
            <ac:spMk id="134" creationId="{00000000-0000-0000-0000-000000000000}"/>
          </ac:spMkLst>
        </pc:spChg>
      </pc:sldChg>
      <pc:sldChg chg="add del setBg">
        <pc:chgData name="Steven Kerr" userId="7b4860a6-334d-46e6-b6e3-049a3db83457" providerId="ADAL" clId="{6A418340-2C92-FA44-AC8E-FEB98C37519F}" dt="2023-11-26T15:42:40.996" v="364"/>
        <pc:sldMkLst>
          <pc:docMk/>
          <pc:sldMk cId="2109442016" sldId="312"/>
        </pc:sldMkLst>
      </pc:sldChg>
      <pc:sldChg chg="modSp add mod">
        <pc:chgData name="Steven Kerr" userId="7b4860a6-334d-46e6-b6e3-049a3db83457" providerId="ADAL" clId="{6A418340-2C92-FA44-AC8E-FEB98C37519F}" dt="2023-11-26T21:20:22.481" v="4683" actId="404"/>
        <pc:sldMkLst>
          <pc:docMk/>
          <pc:sldMk cId="2307789609" sldId="313"/>
        </pc:sldMkLst>
        <pc:spChg chg="mod">
          <ac:chgData name="Steven Kerr" userId="7b4860a6-334d-46e6-b6e3-049a3db83457" providerId="ADAL" clId="{6A418340-2C92-FA44-AC8E-FEB98C37519F}" dt="2023-11-26T15:43:08.309" v="387" actId="20577"/>
          <ac:spMkLst>
            <pc:docMk/>
            <pc:sldMk cId="2307789609" sldId="313"/>
            <ac:spMk id="139" creationId="{00000000-0000-0000-0000-000000000000}"/>
          </ac:spMkLst>
        </pc:spChg>
        <pc:spChg chg="mod">
          <ac:chgData name="Steven Kerr" userId="7b4860a6-334d-46e6-b6e3-049a3db83457" providerId="ADAL" clId="{6A418340-2C92-FA44-AC8E-FEB98C37519F}" dt="2023-11-26T21:20:22.481" v="4683" actId="404"/>
          <ac:spMkLst>
            <pc:docMk/>
            <pc:sldMk cId="2307789609" sldId="313"/>
            <ac:spMk id="141" creationId="{00000000-0000-0000-0000-000000000000}"/>
          </ac:spMkLst>
        </pc:spChg>
      </pc:sldChg>
      <pc:sldChg chg="modSp add mod ord">
        <pc:chgData name="Steven Kerr" userId="7b4860a6-334d-46e6-b6e3-049a3db83457" providerId="ADAL" clId="{6A418340-2C92-FA44-AC8E-FEB98C37519F}" dt="2023-11-26T16:27:21.368" v="709" actId="20577"/>
        <pc:sldMkLst>
          <pc:docMk/>
          <pc:sldMk cId="277725830" sldId="314"/>
        </pc:sldMkLst>
        <pc:spChg chg="mod">
          <ac:chgData name="Steven Kerr" userId="7b4860a6-334d-46e6-b6e3-049a3db83457" providerId="ADAL" clId="{6A418340-2C92-FA44-AC8E-FEB98C37519F}" dt="2023-11-26T16:27:21.368" v="709" actId="20577"/>
          <ac:spMkLst>
            <pc:docMk/>
            <pc:sldMk cId="277725830" sldId="314"/>
            <ac:spMk id="134" creationId="{00000000-0000-0000-0000-000000000000}"/>
          </ac:spMkLst>
        </pc:spChg>
      </pc:sldChg>
      <pc:sldChg chg="addSp delSp modSp add mod addCm delCm">
        <pc:chgData name="Steven Kerr" userId="7b4860a6-334d-46e6-b6e3-049a3db83457" providerId="ADAL" clId="{6A418340-2C92-FA44-AC8E-FEB98C37519F}" dt="2023-11-26T21:20:30.550" v="4686" actId="1076"/>
        <pc:sldMkLst>
          <pc:docMk/>
          <pc:sldMk cId="1707252674" sldId="315"/>
        </pc:sldMkLst>
        <pc:spChg chg="mod">
          <ac:chgData name="Steven Kerr" userId="7b4860a6-334d-46e6-b6e3-049a3db83457" providerId="ADAL" clId="{6A418340-2C92-FA44-AC8E-FEB98C37519F}" dt="2023-11-26T16:27:26.015" v="719" actId="20577"/>
          <ac:spMkLst>
            <pc:docMk/>
            <pc:sldMk cId="1707252674" sldId="315"/>
            <ac:spMk id="2" creationId="{A3E8AC21-46F5-3EA4-B664-8AC131071305}"/>
          </ac:spMkLst>
        </pc:spChg>
        <pc:spChg chg="del mod">
          <ac:chgData name="Steven Kerr" userId="7b4860a6-334d-46e6-b6e3-049a3db83457" providerId="ADAL" clId="{6A418340-2C92-FA44-AC8E-FEB98C37519F}" dt="2023-11-26T18:03:43.470" v="2179" actId="478"/>
          <ac:spMkLst>
            <pc:docMk/>
            <pc:sldMk cId="1707252674" sldId="315"/>
            <ac:spMk id="3" creationId="{FFF29560-764B-CA17-18B3-80FCD02D6E0D}"/>
          </ac:spMkLst>
        </pc:spChg>
        <pc:spChg chg="add mod">
          <ac:chgData name="Steven Kerr" userId="7b4860a6-334d-46e6-b6e3-049a3db83457" providerId="ADAL" clId="{6A418340-2C92-FA44-AC8E-FEB98C37519F}" dt="2023-11-26T21:14:30.877" v="4548" actId="20577"/>
          <ac:spMkLst>
            <pc:docMk/>
            <pc:sldMk cId="1707252674" sldId="315"/>
            <ac:spMk id="4" creationId="{149CB344-7BC6-4EF4-7423-482B2BBDA051}"/>
          </ac:spMkLst>
        </pc:spChg>
        <pc:picChg chg="add mod">
          <ac:chgData name="Steven Kerr" userId="7b4860a6-334d-46e6-b6e3-049a3db83457" providerId="ADAL" clId="{6A418340-2C92-FA44-AC8E-FEB98C37519F}" dt="2023-11-26T21:20:30.550" v="4686" actId="1076"/>
          <ac:picMkLst>
            <pc:docMk/>
            <pc:sldMk cId="1707252674" sldId="315"/>
            <ac:picMk id="6" creationId="{8E3F982D-EB6A-97C6-765F-9E7E3D42962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Steven Kerr" userId="7b4860a6-334d-46e6-b6e3-049a3db83457" providerId="ADAL" clId="{6A418340-2C92-FA44-AC8E-FEB98C37519F}" dt="2023-11-26T21:13:52.233" v="4501"/>
              <pc2:cmMkLst xmlns:pc2="http://schemas.microsoft.com/office/powerpoint/2019/9/main/command">
                <pc:docMk/>
                <pc:sldMk cId="1707252674" sldId="315"/>
                <pc2:cmMk id="{4AB02094-DB74-B442-B383-A2AEB4EB0EC8}"/>
              </pc2:cmMkLst>
            </pc226:cmChg>
          </p:ext>
        </pc:extLst>
      </pc:sldChg>
      <pc:sldChg chg="modSp add del mod ord">
        <pc:chgData name="Steven Kerr" userId="7b4860a6-334d-46e6-b6e3-049a3db83457" providerId="ADAL" clId="{6A418340-2C92-FA44-AC8E-FEB98C37519F}" dt="2023-11-26T17:35:59.379" v="1296" actId="2696"/>
        <pc:sldMkLst>
          <pc:docMk/>
          <pc:sldMk cId="1167596377" sldId="318"/>
        </pc:sldMkLst>
        <pc:spChg chg="mod">
          <ac:chgData name="Steven Kerr" userId="7b4860a6-334d-46e6-b6e3-049a3db83457" providerId="ADAL" clId="{6A418340-2C92-FA44-AC8E-FEB98C37519F}" dt="2023-11-26T16:06:24.905" v="464" actId="20577"/>
          <ac:spMkLst>
            <pc:docMk/>
            <pc:sldMk cId="1167596377" sldId="318"/>
            <ac:spMk id="134" creationId="{00000000-0000-0000-0000-000000000000}"/>
          </ac:spMkLst>
        </pc:spChg>
      </pc:sldChg>
      <pc:sldChg chg="modSp add mod ord addCm modCm">
        <pc:chgData name="Steven Kerr" userId="7b4860a6-334d-46e6-b6e3-049a3db83457" providerId="ADAL" clId="{6A418340-2C92-FA44-AC8E-FEB98C37519F}" dt="2023-11-26T20:38:23.356" v="3995" actId="948"/>
        <pc:sldMkLst>
          <pc:docMk/>
          <pc:sldMk cId="3405760814" sldId="319"/>
        </pc:sldMkLst>
        <pc:spChg chg="mod">
          <ac:chgData name="Steven Kerr" userId="7b4860a6-334d-46e6-b6e3-049a3db83457" providerId="ADAL" clId="{6A418340-2C92-FA44-AC8E-FEB98C37519F}" dt="2023-11-26T16:06:37.484" v="500" actId="20577"/>
          <ac:spMkLst>
            <pc:docMk/>
            <pc:sldMk cId="3405760814" sldId="319"/>
            <ac:spMk id="2" creationId="{9654DAF4-8511-280D-3C50-647EAC61C681}"/>
          </ac:spMkLst>
        </pc:spChg>
        <pc:spChg chg="mod">
          <ac:chgData name="Steven Kerr" userId="7b4860a6-334d-46e6-b6e3-049a3db83457" providerId="ADAL" clId="{6A418340-2C92-FA44-AC8E-FEB98C37519F}" dt="2023-11-26T20:38:23.356" v="3995" actId="948"/>
          <ac:spMkLst>
            <pc:docMk/>
            <pc:sldMk cId="3405760814" sldId="319"/>
            <ac:spMk id="3" creationId="{C4E4EC48-559B-0DAA-5271-FE4626139F1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teven Kerr" userId="7b4860a6-334d-46e6-b6e3-049a3db83457" providerId="ADAL" clId="{6A418340-2C92-FA44-AC8E-FEB98C37519F}" dt="2023-11-26T18:34:29.459" v="2963"/>
              <pc2:cmMkLst xmlns:pc2="http://schemas.microsoft.com/office/powerpoint/2019/9/main/command">
                <pc:docMk/>
                <pc:sldMk cId="3405760814" sldId="319"/>
                <pc2:cmMk id="{A60AC782-B65A-4F41-AAD8-5852C148A05F}"/>
              </pc2:cmMkLst>
            </pc226:cmChg>
          </p:ext>
        </pc:extLst>
      </pc:sldChg>
      <pc:sldChg chg="addSp delSp modSp add mod">
        <pc:chgData name="Steven Kerr" userId="7b4860a6-334d-46e6-b6e3-049a3db83457" providerId="ADAL" clId="{6A418340-2C92-FA44-AC8E-FEB98C37519F}" dt="2023-11-26T20:31:59.841" v="3982" actId="20577"/>
        <pc:sldMkLst>
          <pc:docMk/>
          <pc:sldMk cId="322444740" sldId="320"/>
        </pc:sldMkLst>
        <pc:spChg chg="add del mod">
          <ac:chgData name="Steven Kerr" userId="7b4860a6-334d-46e6-b6e3-049a3db83457" providerId="ADAL" clId="{6A418340-2C92-FA44-AC8E-FEB98C37519F}" dt="2023-11-26T18:35:15.027" v="2968"/>
          <ac:spMkLst>
            <pc:docMk/>
            <pc:sldMk cId="322444740" sldId="320"/>
            <ac:spMk id="3" creationId="{D9AA1649-C783-B296-2A10-1F303F90CACC}"/>
          </ac:spMkLst>
        </pc:spChg>
        <pc:spChg chg="mod">
          <ac:chgData name="Steven Kerr" userId="7b4860a6-334d-46e6-b6e3-049a3db83457" providerId="ADAL" clId="{6A418340-2C92-FA44-AC8E-FEB98C37519F}" dt="2023-11-26T16:27:44.351" v="730" actId="20577"/>
          <ac:spMkLst>
            <pc:docMk/>
            <pc:sldMk cId="322444740" sldId="320"/>
            <ac:spMk id="139" creationId="{00000000-0000-0000-0000-000000000000}"/>
          </ac:spMkLst>
        </pc:spChg>
        <pc:spChg chg="mod">
          <ac:chgData name="Steven Kerr" userId="7b4860a6-334d-46e6-b6e3-049a3db83457" providerId="ADAL" clId="{6A418340-2C92-FA44-AC8E-FEB98C37519F}" dt="2023-11-26T20:31:59.841" v="3982" actId="20577"/>
          <ac:spMkLst>
            <pc:docMk/>
            <pc:sldMk cId="322444740" sldId="320"/>
            <ac:spMk id="141" creationId="{00000000-0000-0000-0000-000000000000}"/>
          </ac:spMkLst>
        </pc:spChg>
      </pc:sldChg>
      <pc:sldChg chg="add del">
        <pc:chgData name="Steven Kerr" userId="7b4860a6-334d-46e6-b6e3-049a3db83457" providerId="ADAL" clId="{6A418340-2C92-FA44-AC8E-FEB98C37519F}" dt="2023-11-26T16:25:16.147" v="505"/>
        <pc:sldMkLst>
          <pc:docMk/>
          <pc:sldMk cId="1591400410" sldId="320"/>
        </pc:sldMkLst>
      </pc:sldChg>
      <pc:sldChg chg="addSp delSp modSp mod addCm modCm">
        <pc:chgData name="Steven Kerr" userId="7b4860a6-334d-46e6-b6e3-049a3db83457" providerId="ADAL" clId="{6A418340-2C92-FA44-AC8E-FEB98C37519F}" dt="2023-11-26T20:23:00.164" v="3943" actId="12"/>
        <pc:sldMkLst>
          <pc:docMk/>
          <pc:sldMk cId="2781733528" sldId="321"/>
        </pc:sldMkLst>
        <pc:spChg chg="add del mod">
          <ac:chgData name="Steven Kerr" userId="7b4860a6-334d-46e6-b6e3-049a3db83457" providerId="ADAL" clId="{6A418340-2C92-FA44-AC8E-FEB98C37519F}" dt="2023-11-26T18:18:37.568" v="2847"/>
          <ac:spMkLst>
            <pc:docMk/>
            <pc:sldMk cId="2781733528" sldId="321"/>
            <ac:spMk id="2" creationId="{0F4783C7-8A81-2AE5-8F5B-A29545B684EF}"/>
          </ac:spMkLst>
        </pc:spChg>
        <pc:spChg chg="mod">
          <ac:chgData name="Steven Kerr" userId="7b4860a6-334d-46e6-b6e3-049a3db83457" providerId="ADAL" clId="{6A418340-2C92-FA44-AC8E-FEB98C37519F}" dt="2023-11-26T20:22:50.459" v="3940" actId="1076"/>
          <ac:spMkLst>
            <pc:docMk/>
            <pc:sldMk cId="2781733528" sldId="321"/>
            <ac:spMk id="4" creationId="{3F1618F5-2E47-4CF9-4956-50D358DE2F69}"/>
          </ac:spMkLst>
        </pc:spChg>
        <pc:spChg chg="mod">
          <ac:chgData name="Steven Kerr" userId="7b4860a6-334d-46e6-b6e3-049a3db83457" providerId="ADAL" clId="{6A418340-2C92-FA44-AC8E-FEB98C37519F}" dt="2023-11-26T18:36:12.732" v="2971" actId="20577"/>
          <ac:spMkLst>
            <pc:docMk/>
            <pc:sldMk cId="2781733528" sldId="321"/>
            <ac:spMk id="5" creationId="{873E67DC-8565-7147-6EB1-DE7EC5984913}"/>
          </ac:spMkLst>
        </pc:spChg>
        <pc:spChg chg="mod">
          <ac:chgData name="Steven Kerr" userId="7b4860a6-334d-46e6-b6e3-049a3db83457" providerId="ADAL" clId="{6A418340-2C92-FA44-AC8E-FEB98C37519F}" dt="2023-11-26T20:23:00.164" v="3943" actId="12"/>
          <ac:spMkLst>
            <pc:docMk/>
            <pc:sldMk cId="2781733528" sldId="321"/>
            <ac:spMk id="16" creationId="{EEB7C673-4F30-47E1-B404-183684ABD4E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teven Kerr" userId="7b4860a6-334d-46e6-b6e3-049a3db83457" providerId="ADAL" clId="{6A418340-2C92-FA44-AC8E-FEB98C37519F}" dt="2023-11-26T20:14:43.084" v="3876"/>
              <pc2:cmMkLst xmlns:pc2="http://schemas.microsoft.com/office/powerpoint/2019/9/main/command">
                <pc:docMk/>
                <pc:sldMk cId="2781733528" sldId="321"/>
                <pc2:cmMk id="{45EA8354-9275-0D45-9243-89E14330D85D}"/>
              </pc2:cmMkLst>
              <pc226:cmRplyChg chg="mod modRxn">
                <pc226:chgData name="Steven Kerr" userId="7b4860a6-334d-46e6-b6e3-049a3db83457" providerId="ADAL" clId="{6A418340-2C92-FA44-AC8E-FEB98C37519F}" dt="2023-11-26T18:34:38.562" v="2964"/>
                <pc2:cmRplyMkLst xmlns:pc2="http://schemas.microsoft.com/office/powerpoint/2019/9/main/command">
                  <pc:docMk/>
                  <pc:sldMk cId="2781733528" sldId="321"/>
                  <pc2:cmMk id="{45EA8354-9275-0D45-9243-89E14330D85D}"/>
                  <pc2:cmRplyMk id="{8ED37BE7-F886-4A8F-8BED-2A49DFD84846}"/>
                </pc2:cmRplyMkLst>
              </pc226:cmRplyChg>
            </pc226:cmChg>
          </p:ext>
        </pc:extLst>
      </pc:sldChg>
      <pc:sldChg chg="modSp add mod modNotesTx">
        <pc:chgData name="Steven Kerr" userId="7b4860a6-334d-46e6-b6e3-049a3db83457" providerId="ADAL" clId="{6A418340-2C92-FA44-AC8E-FEB98C37519F}" dt="2023-11-26T21:05:01.251" v="4098" actId="403"/>
        <pc:sldMkLst>
          <pc:docMk/>
          <pc:sldMk cId="3067333221" sldId="322"/>
        </pc:sldMkLst>
        <pc:spChg chg="mod">
          <ac:chgData name="Steven Kerr" userId="7b4860a6-334d-46e6-b6e3-049a3db83457" providerId="ADAL" clId="{6A418340-2C92-FA44-AC8E-FEB98C37519F}" dt="2023-11-26T18:14:56.012" v="2796" actId="1076"/>
          <ac:spMkLst>
            <pc:docMk/>
            <pc:sldMk cId="3067333221" sldId="322"/>
            <ac:spMk id="2" creationId="{0BB2F511-E2A8-AF05-B0DD-009F3AE5EA46}"/>
          </ac:spMkLst>
        </pc:spChg>
        <pc:spChg chg="mod">
          <ac:chgData name="Steven Kerr" userId="7b4860a6-334d-46e6-b6e3-049a3db83457" providerId="ADAL" clId="{6A418340-2C92-FA44-AC8E-FEB98C37519F}" dt="2023-11-26T21:05:01.251" v="4098" actId="403"/>
          <ac:spMkLst>
            <pc:docMk/>
            <pc:sldMk cId="3067333221" sldId="322"/>
            <ac:spMk id="3" creationId="{BB5091BE-DD8C-2813-D329-EADAABE0A2A7}"/>
          </ac:spMkLst>
        </pc:spChg>
      </pc:sldChg>
      <pc:sldChg chg="add del">
        <pc:chgData name="Steven Kerr" userId="7b4860a6-334d-46e6-b6e3-049a3db83457" providerId="ADAL" clId="{6A418340-2C92-FA44-AC8E-FEB98C37519F}" dt="2023-11-26T18:38:47.478" v="2972" actId="2696"/>
        <pc:sldMkLst>
          <pc:docMk/>
          <pc:sldMk cId="276657518" sldId="323"/>
        </pc:sldMkLst>
      </pc:sldChg>
      <pc:sldChg chg="add del">
        <pc:chgData name="Steven Kerr" userId="7b4860a6-334d-46e6-b6e3-049a3db83457" providerId="ADAL" clId="{6A418340-2C92-FA44-AC8E-FEB98C37519F}" dt="2023-11-26T18:28:24.195" v="2955" actId="2696"/>
        <pc:sldMkLst>
          <pc:docMk/>
          <pc:sldMk cId="2450781516" sldId="323"/>
        </pc:sldMkLst>
      </pc:sldChg>
      <pc:sldChg chg="ord">
        <pc:chgData name="Steven Kerr" userId="7b4860a6-334d-46e6-b6e3-049a3db83457" providerId="ADAL" clId="{6A418340-2C92-FA44-AC8E-FEB98C37519F}" dt="2023-11-26T18:58:24.655" v="3771" actId="20578"/>
        <pc:sldMkLst>
          <pc:docMk/>
          <pc:sldMk cId="2864548322" sldId="324"/>
        </pc:sldMkLst>
      </pc:sldChg>
      <pc:sldChg chg="addSp delSp modSp add mod ord">
        <pc:chgData name="Steven Kerr" userId="7b4860a6-334d-46e6-b6e3-049a3db83457" providerId="ADAL" clId="{6A418340-2C92-FA44-AC8E-FEB98C37519F}" dt="2023-11-26T20:36:23.538" v="3986" actId="14100"/>
        <pc:sldMkLst>
          <pc:docMk/>
          <pc:sldMk cId="2739178240" sldId="325"/>
        </pc:sldMkLst>
        <pc:spChg chg="mod">
          <ac:chgData name="Steven Kerr" userId="7b4860a6-334d-46e6-b6e3-049a3db83457" providerId="ADAL" clId="{6A418340-2C92-FA44-AC8E-FEB98C37519F}" dt="2023-11-26T19:00:23.485" v="3834" actId="20577"/>
          <ac:spMkLst>
            <pc:docMk/>
            <pc:sldMk cId="2739178240" sldId="325"/>
            <ac:spMk id="2" creationId="{0BB2F511-E2A8-AF05-B0DD-009F3AE5EA46}"/>
          </ac:spMkLst>
        </pc:spChg>
        <pc:spChg chg="mod">
          <ac:chgData name="Steven Kerr" userId="7b4860a6-334d-46e6-b6e3-049a3db83457" providerId="ADAL" clId="{6A418340-2C92-FA44-AC8E-FEB98C37519F}" dt="2023-11-26T20:31:22.534" v="3974" actId="20577"/>
          <ac:spMkLst>
            <pc:docMk/>
            <pc:sldMk cId="2739178240" sldId="325"/>
            <ac:spMk id="3" creationId="{BB5091BE-DD8C-2813-D329-EADAABE0A2A7}"/>
          </ac:spMkLst>
        </pc:spChg>
        <pc:graphicFrameChg chg="add mod modGraphic">
          <ac:chgData name="Steven Kerr" userId="7b4860a6-334d-46e6-b6e3-049a3db83457" providerId="ADAL" clId="{6A418340-2C92-FA44-AC8E-FEB98C37519F}" dt="2023-11-26T20:36:23.538" v="3986" actId="14100"/>
          <ac:graphicFrameMkLst>
            <pc:docMk/>
            <pc:sldMk cId="2739178240" sldId="325"/>
            <ac:graphicFrameMk id="4" creationId="{CD462A28-DFA7-D496-0E8A-2A36CD190F0C}"/>
          </ac:graphicFrameMkLst>
        </pc:graphicFrameChg>
        <pc:picChg chg="del">
          <ac:chgData name="Steven Kerr" userId="7b4860a6-334d-46e6-b6e3-049a3db83457" providerId="ADAL" clId="{6A418340-2C92-FA44-AC8E-FEB98C37519F}" dt="2023-11-26T18:39:22.358" v="2974" actId="478"/>
          <ac:picMkLst>
            <pc:docMk/>
            <pc:sldMk cId="2739178240" sldId="325"/>
            <ac:picMk id="13" creationId="{E8857866-25C7-704C-AA84-900E1DC027F9}"/>
          </ac:picMkLst>
        </pc:picChg>
      </pc:sldChg>
      <pc:sldChg chg="modSp mod">
        <pc:chgData name="Steven Kerr" userId="7b4860a6-334d-46e6-b6e3-049a3db83457" providerId="ADAL" clId="{6A418340-2C92-FA44-AC8E-FEB98C37519F}" dt="2023-11-26T20:50:32.162" v="4068" actId="1076"/>
        <pc:sldMkLst>
          <pc:docMk/>
          <pc:sldMk cId="1367701636" sldId="326"/>
        </pc:sldMkLst>
        <pc:spChg chg="mod">
          <ac:chgData name="Steven Kerr" userId="7b4860a6-334d-46e6-b6e3-049a3db83457" providerId="ADAL" clId="{6A418340-2C92-FA44-AC8E-FEB98C37519F}" dt="2023-11-26T18:59:37.867" v="3805" actId="20577"/>
          <ac:spMkLst>
            <pc:docMk/>
            <pc:sldMk cId="1367701636" sldId="326"/>
            <ac:spMk id="2" creationId="{0BB2F511-E2A8-AF05-B0DD-009F3AE5EA46}"/>
          </ac:spMkLst>
        </pc:spChg>
        <pc:spChg chg="mod">
          <ac:chgData name="Steven Kerr" userId="7b4860a6-334d-46e6-b6e3-049a3db83457" providerId="ADAL" clId="{6A418340-2C92-FA44-AC8E-FEB98C37519F}" dt="2023-11-26T20:50:16.466" v="4064" actId="1076"/>
          <ac:spMkLst>
            <pc:docMk/>
            <pc:sldMk cId="1367701636" sldId="326"/>
            <ac:spMk id="3" creationId="{BB5091BE-DD8C-2813-D329-EADAABE0A2A7}"/>
          </ac:spMkLst>
        </pc:spChg>
        <pc:spChg chg="mod">
          <ac:chgData name="Steven Kerr" userId="7b4860a6-334d-46e6-b6e3-049a3db83457" providerId="ADAL" clId="{6A418340-2C92-FA44-AC8E-FEB98C37519F}" dt="2023-11-26T18:54:17.074" v="3585" actId="1076"/>
          <ac:spMkLst>
            <pc:docMk/>
            <pc:sldMk cId="1367701636" sldId="326"/>
            <ac:spMk id="14" creationId="{64D4DD9E-07D1-1ED4-534B-AA7FE3A1AE6E}"/>
          </ac:spMkLst>
        </pc:spChg>
        <pc:spChg chg="mod">
          <ac:chgData name="Steven Kerr" userId="7b4860a6-334d-46e6-b6e3-049a3db83457" providerId="ADAL" clId="{6A418340-2C92-FA44-AC8E-FEB98C37519F}" dt="2023-11-26T20:50:32.162" v="4068" actId="1076"/>
          <ac:spMkLst>
            <pc:docMk/>
            <pc:sldMk cId="1367701636" sldId="326"/>
            <ac:spMk id="17" creationId="{7D0D8077-6DA8-1F1F-3E0D-9439AA069A6F}"/>
          </ac:spMkLst>
        </pc:spChg>
        <pc:picChg chg="mod modCrop">
          <ac:chgData name="Steven Kerr" userId="7b4860a6-334d-46e6-b6e3-049a3db83457" providerId="ADAL" clId="{6A418340-2C92-FA44-AC8E-FEB98C37519F}" dt="2023-11-26T20:50:28.718" v="4067" actId="1076"/>
          <ac:picMkLst>
            <pc:docMk/>
            <pc:sldMk cId="1367701636" sldId="326"/>
            <ac:picMk id="4" creationId="{09A2B393-AB64-B11B-67A0-C528D9E99690}"/>
          </ac:picMkLst>
        </pc:picChg>
        <pc:picChg chg="mod">
          <ac:chgData name="Steven Kerr" userId="7b4860a6-334d-46e6-b6e3-049a3db83457" providerId="ADAL" clId="{6A418340-2C92-FA44-AC8E-FEB98C37519F}" dt="2023-11-26T20:50:19.488" v="4065" actId="14100"/>
          <ac:picMkLst>
            <pc:docMk/>
            <pc:sldMk cId="1367701636" sldId="326"/>
            <ac:picMk id="19" creationId="{FA02D2C8-99E5-5156-D43E-D4D9B9493168}"/>
          </ac:picMkLst>
        </pc:picChg>
      </pc:sldChg>
      <pc:sldChg chg="add">
        <pc:chgData name="Steven Kerr" userId="7b4860a6-334d-46e6-b6e3-049a3db83457" providerId="ADAL" clId="{6A418340-2C92-FA44-AC8E-FEB98C37519F}" dt="2023-11-26T18:50:23.210" v="3554"/>
        <pc:sldMkLst>
          <pc:docMk/>
          <pc:sldMk cId="3132179561" sldId="326"/>
        </pc:sldMkLst>
      </pc:sldChg>
      <pc:sldChg chg="mod modShow">
        <pc:chgData name="Steven Kerr" userId="7b4860a6-334d-46e6-b6e3-049a3db83457" providerId="ADAL" clId="{6A418340-2C92-FA44-AC8E-FEB98C37519F}" dt="2023-11-26T18:50:27.684" v="3555" actId="729"/>
        <pc:sldMkLst>
          <pc:docMk/>
          <pc:sldMk cId="3132179561" sldId="327"/>
        </pc:sldMkLst>
      </pc:sldChg>
      <pc:sldChg chg="modSp mod">
        <pc:chgData name="Steven Kerr" userId="7b4860a6-334d-46e6-b6e3-049a3db83457" providerId="ADAL" clId="{6A418340-2C92-FA44-AC8E-FEB98C37519F}" dt="2023-11-26T21:19:37.018" v="4682" actId="14100"/>
        <pc:sldMkLst>
          <pc:docMk/>
          <pc:sldMk cId="359449782" sldId="328"/>
        </pc:sldMkLst>
        <pc:spChg chg="mod">
          <ac:chgData name="Steven Kerr" userId="7b4860a6-334d-46e6-b6e3-049a3db83457" providerId="ADAL" clId="{6A418340-2C92-FA44-AC8E-FEB98C37519F}" dt="2023-11-26T21:19:37.018" v="4682" actId="14100"/>
          <ac:spMkLst>
            <pc:docMk/>
            <pc:sldMk cId="359449782" sldId="328"/>
            <ac:spMk id="13" creationId="{8B7ED673-3607-61B3-F046-C3E98209A068}"/>
          </ac:spMkLst>
        </pc:spChg>
        <pc:spChg chg="mod">
          <ac:chgData name="Steven Kerr" userId="7b4860a6-334d-46e6-b6e3-049a3db83457" providerId="ADAL" clId="{6A418340-2C92-FA44-AC8E-FEB98C37519F}" dt="2023-11-26T20:08:34.293" v="3858" actId="20577"/>
          <ac:spMkLst>
            <pc:docMk/>
            <pc:sldMk cId="359449782" sldId="328"/>
            <ac:spMk id="141" creationId="{00000000-0000-0000-0000-000000000000}"/>
          </ac:spMkLst>
        </pc:spChg>
        <pc:picChg chg="mod">
          <ac:chgData name="Steven Kerr" userId="7b4860a6-334d-46e6-b6e3-049a3db83457" providerId="ADAL" clId="{6A418340-2C92-FA44-AC8E-FEB98C37519F}" dt="2023-11-26T20:09:36.731" v="3861" actId="1076"/>
          <ac:picMkLst>
            <pc:docMk/>
            <pc:sldMk cId="359449782" sldId="328"/>
            <ac:picMk id="10" creationId="{12E94B84-C674-9F54-3581-B8B06539D2DF}"/>
          </ac:picMkLst>
        </pc:picChg>
      </pc:sldChg>
      <pc:sldChg chg="ord">
        <pc:chgData name="Steven Kerr" userId="7b4860a6-334d-46e6-b6e3-049a3db83457" providerId="ADAL" clId="{6A418340-2C92-FA44-AC8E-FEB98C37519F}" dt="2023-11-26T20:19:58.298" v="3932" actId="20578"/>
        <pc:sldMkLst>
          <pc:docMk/>
          <pc:sldMk cId="1670877465" sldId="329"/>
        </pc:sldMkLst>
      </pc:sldChg>
      <pc:sldChg chg="ord">
        <pc:chgData name="Steven Kerr" userId="7b4860a6-334d-46e6-b6e3-049a3db83457" providerId="ADAL" clId="{6A418340-2C92-FA44-AC8E-FEB98C37519F}" dt="2023-11-26T20:19:58.298" v="3932" actId="20578"/>
        <pc:sldMkLst>
          <pc:docMk/>
          <pc:sldMk cId="3317203888" sldId="330"/>
        </pc:sldMkLst>
      </pc:sldChg>
    </pc:docChg>
  </pc:docChgLst>
  <pc:docChgLst>
    <pc:chgData name="Kai Foerster" userId="cec3fe1f-25b8-483c-a83a-3abfcdfb7222" providerId="ADAL" clId="{333688F8-2DBE-4C1D-AE6E-4035DE9C725F}"/>
    <pc:docChg chg="undo custSel addSld delSld modSld sldOrd">
      <pc:chgData name="Kai Foerster" userId="cec3fe1f-25b8-483c-a83a-3abfcdfb7222" providerId="ADAL" clId="{333688F8-2DBE-4C1D-AE6E-4035DE9C725F}" dt="2023-11-26T21:08:01.878" v="2707" actId="20577"/>
      <pc:docMkLst>
        <pc:docMk/>
      </pc:docMkLst>
      <pc:sldChg chg="addSp delSp modSp mod ord">
        <pc:chgData name="Kai Foerster" userId="cec3fe1f-25b8-483c-a83a-3abfcdfb7222" providerId="ADAL" clId="{333688F8-2DBE-4C1D-AE6E-4035DE9C725F}" dt="2023-11-26T20:15:30.195" v="2444" actId="14100"/>
        <pc:sldMkLst>
          <pc:docMk/>
          <pc:sldMk cId="0" sldId="260"/>
        </pc:sldMkLst>
        <pc:spChg chg="add mod">
          <ac:chgData name="Kai Foerster" userId="cec3fe1f-25b8-483c-a83a-3abfcdfb7222" providerId="ADAL" clId="{333688F8-2DBE-4C1D-AE6E-4035DE9C725F}" dt="2023-11-26T19:05:29.288" v="1291" actId="14100"/>
          <ac:spMkLst>
            <pc:docMk/>
            <pc:sldMk cId="0" sldId="260"/>
            <ac:spMk id="4" creationId="{18920AA0-B0AA-171D-29BC-3F9C6FED9148}"/>
          </ac:spMkLst>
        </pc:spChg>
        <pc:spChg chg="add mod">
          <ac:chgData name="Kai Foerster" userId="cec3fe1f-25b8-483c-a83a-3abfcdfb7222" providerId="ADAL" clId="{333688F8-2DBE-4C1D-AE6E-4035DE9C725F}" dt="2023-11-26T19:09:21.790" v="1760" actId="20577"/>
          <ac:spMkLst>
            <pc:docMk/>
            <pc:sldMk cId="0" sldId="260"/>
            <ac:spMk id="5" creationId="{9CF49ECA-3D3F-AE9F-5AEB-71DA99C99C1E}"/>
          </ac:spMkLst>
        </pc:spChg>
        <pc:spChg chg="mod">
          <ac:chgData name="Kai Foerster" userId="cec3fe1f-25b8-483c-a83a-3abfcdfb7222" providerId="ADAL" clId="{333688F8-2DBE-4C1D-AE6E-4035DE9C725F}" dt="2023-11-26T20:15:22.338" v="2443" actId="14100"/>
          <ac:spMkLst>
            <pc:docMk/>
            <pc:sldMk cId="0" sldId="260"/>
            <ac:spMk id="139" creationId="{00000000-0000-0000-0000-000000000000}"/>
          </ac:spMkLst>
        </pc:spChg>
        <pc:spChg chg="mod">
          <ac:chgData name="Kai Foerster" userId="cec3fe1f-25b8-483c-a83a-3abfcdfb7222" providerId="ADAL" clId="{333688F8-2DBE-4C1D-AE6E-4035DE9C725F}" dt="2023-11-26T19:02:45.783" v="1263" actId="14100"/>
          <ac:spMkLst>
            <pc:docMk/>
            <pc:sldMk cId="0" sldId="260"/>
            <ac:spMk id="140" creationId="{00000000-0000-0000-0000-000000000000}"/>
          </ac:spMkLst>
        </pc:spChg>
        <pc:spChg chg="mod">
          <ac:chgData name="Kai Foerster" userId="cec3fe1f-25b8-483c-a83a-3abfcdfb7222" providerId="ADAL" clId="{333688F8-2DBE-4C1D-AE6E-4035DE9C725F}" dt="2023-11-26T20:15:30.195" v="2444" actId="14100"/>
          <ac:spMkLst>
            <pc:docMk/>
            <pc:sldMk cId="0" sldId="260"/>
            <ac:spMk id="141" creationId="{00000000-0000-0000-0000-000000000000}"/>
          </ac:spMkLst>
        </pc:spChg>
        <pc:picChg chg="add del mod">
          <ac:chgData name="Kai Foerster" userId="cec3fe1f-25b8-483c-a83a-3abfcdfb7222" providerId="ADAL" clId="{333688F8-2DBE-4C1D-AE6E-4035DE9C725F}" dt="2023-11-26T19:04:23.686" v="1274" actId="478"/>
          <ac:picMkLst>
            <pc:docMk/>
            <pc:sldMk cId="0" sldId="260"/>
            <ac:picMk id="3" creationId="{555D4E68-397A-FB19-4DC5-FC9E6AC2AE96}"/>
          </ac:picMkLst>
        </pc:picChg>
        <pc:picChg chg="add mod">
          <ac:chgData name="Kai Foerster" userId="cec3fe1f-25b8-483c-a83a-3abfcdfb7222" providerId="ADAL" clId="{333688F8-2DBE-4C1D-AE6E-4035DE9C725F}" dt="2023-11-26T19:05:33.626" v="1292" actId="1076"/>
          <ac:picMkLst>
            <pc:docMk/>
            <pc:sldMk cId="0" sldId="260"/>
            <ac:picMk id="7" creationId="{26C9C3CE-7023-46DC-CF79-62D9AD694D55}"/>
          </ac:picMkLst>
        </pc:picChg>
      </pc:sldChg>
      <pc:sldChg chg="modSp mod">
        <pc:chgData name="Kai Foerster" userId="cec3fe1f-25b8-483c-a83a-3abfcdfb7222" providerId="ADAL" clId="{333688F8-2DBE-4C1D-AE6E-4035DE9C725F}" dt="2023-11-26T20:07:05.776" v="2413" actId="1076"/>
        <pc:sldMkLst>
          <pc:docMk/>
          <pc:sldMk cId="0" sldId="271"/>
        </pc:sldMkLst>
        <pc:spChg chg="mod">
          <ac:chgData name="Kai Foerster" userId="cec3fe1f-25b8-483c-a83a-3abfcdfb7222" providerId="ADAL" clId="{333688F8-2DBE-4C1D-AE6E-4035DE9C725F}" dt="2023-11-26T20:07:05.776" v="2413" actId="1076"/>
          <ac:spMkLst>
            <pc:docMk/>
            <pc:sldMk cId="0" sldId="271"/>
            <ac:spMk id="343" creationId="{00000000-0000-0000-0000-000000000000}"/>
          </ac:spMkLst>
        </pc:spChg>
      </pc:sldChg>
      <pc:sldChg chg="mod ord modShow addCm">
        <pc:chgData name="Kai Foerster" userId="cec3fe1f-25b8-483c-a83a-3abfcdfb7222" providerId="ADAL" clId="{333688F8-2DBE-4C1D-AE6E-4035DE9C725F}" dt="2023-11-26T18:18:37.790" v="831"/>
        <pc:sldMkLst>
          <pc:docMk/>
          <pc:sldMk cId="3656371897" sldId="2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ai Foerster" userId="cec3fe1f-25b8-483c-a83a-3abfcdfb7222" providerId="ADAL" clId="{333688F8-2DBE-4C1D-AE6E-4035DE9C725F}" dt="2023-11-26T18:16:17.741" v="825"/>
              <pc2:cmMkLst xmlns:pc2="http://schemas.microsoft.com/office/powerpoint/2019/9/main/command">
                <pc:docMk/>
                <pc:sldMk cId="3656371897" sldId="285"/>
                <pc2:cmMk id="{12FE13E7-7106-4B3D-8D92-BF0D9FDF8AB4}"/>
              </pc2:cmMkLst>
            </pc226:cmChg>
          </p:ext>
        </pc:extLst>
      </pc:sldChg>
      <pc:sldChg chg="addSp delSp modSp mod">
        <pc:chgData name="Kai Foerster" userId="cec3fe1f-25b8-483c-a83a-3abfcdfb7222" providerId="ADAL" clId="{333688F8-2DBE-4C1D-AE6E-4035DE9C725F}" dt="2023-11-26T13:11:14.590" v="14" actId="1076"/>
        <pc:sldMkLst>
          <pc:docMk/>
          <pc:sldMk cId="3850683173" sldId="288"/>
        </pc:sldMkLst>
        <pc:picChg chg="add mod">
          <ac:chgData name="Kai Foerster" userId="cec3fe1f-25b8-483c-a83a-3abfcdfb7222" providerId="ADAL" clId="{333688F8-2DBE-4C1D-AE6E-4035DE9C725F}" dt="2023-11-26T13:11:14.590" v="14" actId="1076"/>
          <ac:picMkLst>
            <pc:docMk/>
            <pc:sldMk cId="3850683173" sldId="288"/>
            <ac:picMk id="4" creationId="{1273FE1C-7E0F-1926-6F2A-A7F8894C55C5}"/>
          </ac:picMkLst>
        </pc:picChg>
        <pc:picChg chg="del mod">
          <ac:chgData name="Kai Foerster" userId="cec3fe1f-25b8-483c-a83a-3abfcdfb7222" providerId="ADAL" clId="{333688F8-2DBE-4C1D-AE6E-4035DE9C725F}" dt="2023-11-26T13:11:03.488" v="11" actId="478"/>
          <ac:picMkLst>
            <pc:docMk/>
            <pc:sldMk cId="3850683173" sldId="288"/>
            <ac:picMk id="8" creationId="{A86304A9-1A81-5766-B29E-A61E1F0C6680}"/>
          </ac:picMkLst>
        </pc:picChg>
      </pc:sldChg>
      <pc:sldChg chg="addSp delSp modSp mod ord modShow">
        <pc:chgData name="Kai Foerster" userId="cec3fe1f-25b8-483c-a83a-3abfcdfb7222" providerId="ADAL" clId="{333688F8-2DBE-4C1D-AE6E-4035DE9C725F}" dt="2023-11-26T18:15:40.874" v="824"/>
        <pc:sldMkLst>
          <pc:docMk/>
          <pc:sldMk cId="2212168045" sldId="290"/>
        </pc:sldMkLst>
        <pc:spChg chg="mod">
          <ac:chgData name="Kai Foerster" userId="cec3fe1f-25b8-483c-a83a-3abfcdfb7222" providerId="ADAL" clId="{333688F8-2DBE-4C1D-AE6E-4035DE9C725F}" dt="2023-11-26T17:27:29.007" v="634" actId="20577"/>
          <ac:spMkLst>
            <pc:docMk/>
            <pc:sldMk cId="2212168045" sldId="290"/>
            <ac:spMk id="3" creationId="{C4E4EC48-559B-0DAA-5271-FE4626139F1C}"/>
          </ac:spMkLst>
        </pc:spChg>
        <pc:spChg chg="add del mod">
          <ac:chgData name="Kai Foerster" userId="cec3fe1f-25b8-483c-a83a-3abfcdfb7222" providerId="ADAL" clId="{333688F8-2DBE-4C1D-AE6E-4035DE9C725F}" dt="2023-11-26T17:20:54.008" v="416" actId="478"/>
          <ac:spMkLst>
            <pc:docMk/>
            <pc:sldMk cId="2212168045" sldId="290"/>
            <ac:spMk id="8" creationId="{CB466E67-EF8C-B009-27DE-8A2256112B6A}"/>
          </ac:spMkLst>
        </pc:spChg>
        <pc:spChg chg="add mod">
          <ac:chgData name="Kai Foerster" userId="cec3fe1f-25b8-483c-a83a-3abfcdfb7222" providerId="ADAL" clId="{333688F8-2DBE-4C1D-AE6E-4035DE9C725F}" dt="2023-11-26T17:28:40.130" v="636" actId="1076"/>
          <ac:spMkLst>
            <pc:docMk/>
            <pc:sldMk cId="2212168045" sldId="290"/>
            <ac:spMk id="13" creationId="{24CF45A1-668C-8FF4-1ECC-F5C3FEEFB0D5}"/>
          </ac:spMkLst>
        </pc:spChg>
        <pc:picChg chg="add del mod">
          <ac:chgData name="Kai Foerster" userId="cec3fe1f-25b8-483c-a83a-3abfcdfb7222" providerId="ADAL" clId="{333688F8-2DBE-4C1D-AE6E-4035DE9C725F}" dt="2023-11-26T16:29:26.558" v="289" actId="478"/>
          <ac:picMkLst>
            <pc:docMk/>
            <pc:sldMk cId="2212168045" sldId="290"/>
            <ac:picMk id="5" creationId="{33E41774-79E3-8481-372C-1361AE6CF3C3}"/>
          </ac:picMkLst>
        </pc:picChg>
        <pc:picChg chg="add del mod modCrop">
          <ac:chgData name="Kai Foerster" userId="cec3fe1f-25b8-483c-a83a-3abfcdfb7222" providerId="ADAL" clId="{333688F8-2DBE-4C1D-AE6E-4035DE9C725F}" dt="2023-11-26T17:19:05.641" v="410" actId="478"/>
          <ac:picMkLst>
            <pc:docMk/>
            <pc:sldMk cId="2212168045" sldId="290"/>
            <ac:picMk id="7" creationId="{AB5763CC-E2BE-C936-5A9D-806223CD4A7E}"/>
          </ac:picMkLst>
        </pc:picChg>
        <pc:picChg chg="add del">
          <ac:chgData name="Kai Foerster" userId="cec3fe1f-25b8-483c-a83a-3abfcdfb7222" providerId="ADAL" clId="{333688F8-2DBE-4C1D-AE6E-4035DE9C725F}" dt="2023-11-26T17:19:17.170" v="412" actId="478"/>
          <ac:picMkLst>
            <pc:docMk/>
            <pc:sldMk cId="2212168045" sldId="290"/>
            <ac:picMk id="10" creationId="{C7238C3F-363F-E2DC-8A9A-D6A954EFECE4}"/>
          </ac:picMkLst>
        </pc:picChg>
        <pc:picChg chg="add del mod">
          <ac:chgData name="Kai Foerster" userId="cec3fe1f-25b8-483c-a83a-3abfcdfb7222" providerId="ADAL" clId="{333688F8-2DBE-4C1D-AE6E-4035DE9C725F}" dt="2023-11-26T17:24:06.458" v="430" actId="478"/>
          <ac:picMkLst>
            <pc:docMk/>
            <pc:sldMk cId="2212168045" sldId="290"/>
            <ac:picMk id="12" creationId="{AC155C92-CDE8-5BFB-0AF2-B9947E8ED57F}"/>
          </ac:picMkLst>
        </pc:picChg>
        <pc:picChg chg="add mod">
          <ac:chgData name="Kai Foerster" userId="cec3fe1f-25b8-483c-a83a-3abfcdfb7222" providerId="ADAL" clId="{333688F8-2DBE-4C1D-AE6E-4035DE9C725F}" dt="2023-11-26T17:28:56.854" v="638" actId="1076"/>
          <ac:picMkLst>
            <pc:docMk/>
            <pc:sldMk cId="2212168045" sldId="290"/>
            <ac:picMk id="15" creationId="{48D0A0C9-3B93-3D50-FFAF-9860A1055CAA}"/>
          </ac:picMkLst>
        </pc:picChg>
      </pc:sldChg>
      <pc:sldChg chg="addSp delSp modSp mod">
        <pc:chgData name="Kai Foerster" userId="cec3fe1f-25b8-483c-a83a-3abfcdfb7222" providerId="ADAL" clId="{333688F8-2DBE-4C1D-AE6E-4035DE9C725F}" dt="2023-11-26T13:11:45.382" v="22" actId="1076"/>
        <pc:sldMkLst>
          <pc:docMk/>
          <pc:sldMk cId="340780109" sldId="294"/>
        </pc:sldMkLst>
        <pc:spChg chg="add del">
          <ac:chgData name="Kai Foerster" userId="cec3fe1f-25b8-483c-a83a-3abfcdfb7222" providerId="ADAL" clId="{333688F8-2DBE-4C1D-AE6E-4035DE9C725F}" dt="2023-11-24T18:34:38.120" v="1" actId="478"/>
          <ac:spMkLst>
            <pc:docMk/>
            <pc:sldMk cId="340780109" sldId="294"/>
            <ac:spMk id="4" creationId="{BFBBFDD2-7B2E-2382-2D16-F5E99E10FDF2}"/>
          </ac:spMkLst>
        </pc:spChg>
        <pc:picChg chg="add mod">
          <ac:chgData name="Kai Foerster" userId="cec3fe1f-25b8-483c-a83a-3abfcdfb7222" providerId="ADAL" clId="{333688F8-2DBE-4C1D-AE6E-4035DE9C725F}" dt="2023-11-26T13:11:45.382" v="22" actId="1076"/>
          <ac:picMkLst>
            <pc:docMk/>
            <pc:sldMk cId="340780109" sldId="294"/>
            <ac:picMk id="4" creationId="{C3948E58-C6B3-79B7-6D93-5E6F6BC4682B}"/>
          </ac:picMkLst>
        </pc:picChg>
        <pc:picChg chg="add del mod">
          <ac:chgData name="Kai Foerster" userId="cec3fe1f-25b8-483c-a83a-3abfcdfb7222" providerId="ADAL" clId="{333688F8-2DBE-4C1D-AE6E-4035DE9C725F}" dt="2023-11-24T18:35:56.498" v="6" actId="478"/>
          <ac:picMkLst>
            <pc:docMk/>
            <pc:sldMk cId="340780109" sldId="294"/>
            <ac:picMk id="6" creationId="{1A67A102-CAF0-6161-DD1A-F4B2E78AC752}"/>
          </ac:picMkLst>
        </pc:picChg>
      </pc:sldChg>
      <pc:sldChg chg="addSp delSp modSp mod addCm">
        <pc:chgData name="Kai Foerster" userId="cec3fe1f-25b8-483c-a83a-3abfcdfb7222" providerId="ADAL" clId="{333688F8-2DBE-4C1D-AE6E-4035DE9C725F}" dt="2023-11-26T20:11:06.120" v="2422" actId="478"/>
        <pc:sldMkLst>
          <pc:docMk/>
          <pc:sldMk cId="1853661277" sldId="300"/>
        </pc:sldMkLst>
        <pc:spChg chg="add del mod">
          <ac:chgData name="Kai Foerster" userId="cec3fe1f-25b8-483c-a83a-3abfcdfb7222" providerId="ADAL" clId="{333688F8-2DBE-4C1D-AE6E-4035DE9C725F}" dt="2023-11-26T20:11:06.120" v="2422" actId="478"/>
          <ac:spMkLst>
            <pc:docMk/>
            <pc:sldMk cId="1853661277" sldId="300"/>
            <ac:spMk id="2" creationId="{1B920B28-C46C-9E43-9A48-8683ADA4A76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ai Foerster" userId="cec3fe1f-25b8-483c-a83a-3abfcdfb7222" providerId="ADAL" clId="{333688F8-2DBE-4C1D-AE6E-4035DE9C725F}" dt="2023-11-26T19:36:36.771" v="1946"/>
              <pc2:cmMkLst xmlns:pc2="http://schemas.microsoft.com/office/powerpoint/2019/9/main/command">
                <pc:docMk/>
                <pc:sldMk cId="1853661277" sldId="300"/>
                <pc2:cmMk id="{62620A1A-0FA4-463F-AA44-2EC9F55BFEB5}"/>
              </pc2:cmMkLst>
            </pc226:cmChg>
          </p:ext>
        </pc:extLst>
      </pc:sldChg>
      <pc:sldChg chg="addSp modSp add mod ord setBg modShow chgLayout">
        <pc:chgData name="Kai Foerster" userId="cec3fe1f-25b8-483c-a83a-3abfcdfb7222" providerId="ADAL" clId="{333688F8-2DBE-4C1D-AE6E-4035DE9C725F}" dt="2023-11-26T20:59:54.913" v="2447"/>
        <pc:sldMkLst>
          <pc:docMk/>
          <pc:sldMk cId="958913082" sldId="301"/>
        </pc:sldMkLst>
        <pc:spChg chg="add mod ord">
          <ac:chgData name="Kai Foerster" userId="cec3fe1f-25b8-483c-a83a-3abfcdfb7222" providerId="ADAL" clId="{333688F8-2DBE-4C1D-AE6E-4035DE9C725F}" dt="2023-11-26T13:47:01.440" v="70" actId="20577"/>
          <ac:spMkLst>
            <pc:docMk/>
            <pc:sldMk cId="958913082" sldId="301"/>
            <ac:spMk id="2" creationId="{ED2B4F5E-9BAF-ADA7-FE7C-7D9961B9A711}"/>
          </ac:spMkLst>
        </pc:spChg>
        <pc:spChg chg="add mod ord">
          <ac:chgData name="Kai Foerster" userId="cec3fe1f-25b8-483c-a83a-3abfcdfb7222" providerId="ADAL" clId="{333688F8-2DBE-4C1D-AE6E-4035DE9C725F}" dt="2023-11-26T13:53:01.862" v="278" actId="20577"/>
          <ac:spMkLst>
            <pc:docMk/>
            <pc:sldMk cId="958913082" sldId="301"/>
            <ac:spMk id="3" creationId="{B625D488-E0E9-A4F4-3DF8-CC9C4ECD277A}"/>
          </ac:spMkLst>
        </pc:spChg>
      </pc:sldChg>
      <pc:sldChg chg="add del setBg">
        <pc:chgData name="Kai Foerster" userId="cec3fe1f-25b8-483c-a83a-3abfcdfb7222" providerId="ADAL" clId="{333688F8-2DBE-4C1D-AE6E-4035DE9C725F}" dt="2023-11-26T13:45:53.779" v="25" actId="47"/>
        <pc:sldMkLst>
          <pc:docMk/>
          <pc:sldMk cId="499716436" sldId="302"/>
        </pc:sldMkLst>
      </pc:sldChg>
      <pc:sldChg chg="modSp add mod">
        <pc:chgData name="Kai Foerster" userId="cec3fe1f-25b8-483c-a83a-3abfcdfb7222" providerId="ADAL" clId="{333688F8-2DBE-4C1D-AE6E-4035DE9C725F}" dt="2023-11-26T13:46:27.991" v="43" actId="20577"/>
        <pc:sldMkLst>
          <pc:docMk/>
          <pc:sldMk cId="3680536040" sldId="302"/>
        </pc:sldMkLst>
        <pc:spChg chg="mod">
          <ac:chgData name="Kai Foerster" userId="cec3fe1f-25b8-483c-a83a-3abfcdfb7222" providerId="ADAL" clId="{333688F8-2DBE-4C1D-AE6E-4035DE9C725F}" dt="2023-11-26T13:46:27.991" v="43" actId="20577"/>
          <ac:spMkLst>
            <pc:docMk/>
            <pc:sldMk cId="3680536040" sldId="302"/>
            <ac:spMk id="134" creationId="{00000000-0000-0000-0000-000000000000}"/>
          </ac:spMkLst>
        </pc:spChg>
      </pc:sldChg>
      <pc:sldChg chg="add del setBg">
        <pc:chgData name="Kai Foerster" userId="cec3fe1f-25b8-483c-a83a-3abfcdfb7222" providerId="ADAL" clId="{333688F8-2DBE-4C1D-AE6E-4035DE9C725F}" dt="2023-11-26T13:46:07.497" v="27" actId="47"/>
        <pc:sldMkLst>
          <pc:docMk/>
          <pc:sldMk cId="3986724343" sldId="302"/>
        </pc:sldMkLst>
      </pc:sldChg>
      <pc:sldChg chg="addSp delSp modSp add mod modShow">
        <pc:chgData name="Kai Foerster" userId="cec3fe1f-25b8-483c-a83a-3abfcdfb7222" providerId="ADAL" clId="{333688F8-2DBE-4C1D-AE6E-4035DE9C725F}" dt="2023-11-26T18:52:08.675" v="1099" actId="729"/>
        <pc:sldMkLst>
          <pc:docMk/>
          <pc:sldMk cId="1799828549" sldId="311"/>
        </pc:sldMkLst>
        <pc:spChg chg="mod">
          <ac:chgData name="Kai Foerster" userId="cec3fe1f-25b8-483c-a83a-3abfcdfb7222" providerId="ADAL" clId="{333688F8-2DBE-4C1D-AE6E-4035DE9C725F}" dt="2023-11-26T18:42:45.009" v="944" actId="20577"/>
          <ac:spMkLst>
            <pc:docMk/>
            <pc:sldMk cId="1799828549" sldId="311"/>
            <ac:spMk id="2" creationId="{0BB2F511-E2A8-AF05-B0DD-009F3AE5EA46}"/>
          </ac:spMkLst>
        </pc:spChg>
        <pc:spChg chg="mod">
          <ac:chgData name="Kai Foerster" userId="cec3fe1f-25b8-483c-a83a-3abfcdfb7222" providerId="ADAL" clId="{333688F8-2DBE-4C1D-AE6E-4035DE9C725F}" dt="2023-11-26T18:44:10.758" v="986" actId="14100"/>
          <ac:spMkLst>
            <pc:docMk/>
            <pc:sldMk cId="1799828549" sldId="311"/>
            <ac:spMk id="3" creationId="{BB5091BE-DD8C-2813-D329-EADAABE0A2A7}"/>
          </ac:spMkLst>
        </pc:spChg>
        <pc:spChg chg="add mod">
          <ac:chgData name="Kai Foerster" userId="cec3fe1f-25b8-483c-a83a-3abfcdfb7222" providerId="ADAL" clId="{333688F8-2DBE-4C1D-AE6E-4035DE9C725F}" dt="2023-11-26T18:47:25.644" v="1017" actId="20577"/>
          <ac:spMkLst>
            <pc:docMk/>
            <pc:sldMk cId="1799828549" sldId="311"/>
            <ac:spMk id="14" creationId="{64D4DD9E-07D1-1ED4-534B-AA7FE3A1AE6E}"/>
          </ac:spMkLst>
        </pc:spChg>
        <pc:spChg chg="add mod">
          <ac:chgData name="Kai Foerster" userId="cec3fe1f-25b8-483c-a83a-3abfcdfb7222" providerId="ADAL" clId="{333688F8-2DBE-4C1D-AE6E-4035DE9C725F}" dt="2023-11-26T18:44:41.623" v="1009" actId="20577"/>
          <ac:spMkLst>
            <pc:docMk/>
            <pc:sldMk cId="1799828549" sldId="311"/>
            <ac:spMk id="17" creationId="{7D0D8077-6DA8-1F1F-3E0D-9439AA069A6F}"/>
          </ac:spMkLst>
        </pc:spChg>
        <pc:picChg chg="add del mod">
          <ac:chgData name="Kai Foerster" userId="cec3fe1f-25b8-483c-a83a-3abfcdfb7222" providerId="ADAL" clId="{333688F8-2DBE-4C1D-AE6E-4035DE9C725F}" dt="2023-11-26T18:27:58.502" v="914" actId="478"/>
          <ac:picMkLst>
            <pc:docMk/>
            <pc:sldMk cId="1799828549" sldId="311"/>
            <ac:picMk id="5" creationId="{EED082D0-B98C-EFA2-A158-A9878AD05503}"/>
          </ac:picMkLst>
        </pc:picChg>
        <pc:picChg chg="add del mod">
          <ac:chgData name="Kai Foerster" userId="cec3fe1f-25b8-483c-a83a-3abfcdfb7222" providerId="ADAL" clId="{333688F8-2DBE-4C1D-AE6E-4035DE9C725F}" dt="2023-11-26T18:29:18.573" v="918" actId="478"/>
          <ac:picMkLst>
            <pc:docMk/>
            <pc:sldMk cId="1799828549" sldId="311"/>
            <ac:picMk id="7" creationId="{B36850BE-337B-45F2-FA1C-DF1451A580EA}"/>
          </ac:picMkLst>
        </pc:picChg>
        <pc:picChg chg="add del mod">
          <ac:chgData name="Kai Foerster" userId="cec3fe1f-25b8-483c-a83a-3abfcdfb7222" providerId="ADAL" clId="{333688F8-2DBE-4C1D-AE6E-4035DE9C725F}" dt="2023-11-26T18:36:52.236" v="924" actId="478"/>
          <ac:picMkLst>
            <pc:docMk/>
            <pc:sldMk cId="1799828549" sldId="311"/>
            <ac:picMk id="9" creationId="{8EB4E0B8-5F2D-97B4-0758-92EA2F4457B1}"/>
          </ac:picMkLst>
        </pc:picChg>
        <pc:picChg chg="add del mod">
          <ac:chgData name="Kai Foerster" userId="cec3fe1f-25b8-483c-a83a-3abfcdfb7222" providerId="ADAL" clId="{333688F8-2DBE-4C1D-AE6E-4035DE9C725F}" dt="2023-11-26T18:37:54.951" v="929" actId="478"/>
          <ac:picMkLst>
            <pc:docMk/>
            <pc:sldMk cId="1799828549" sldId="311"/>
            <ac:picMk id="11" creationId="{86B4B605-5B36-F14B-60E3-F794BD71D152}"/>
          </ac:picMkLst>
        </pc:picChg>
        <pc:picChg chg="add del mod">
          <ac:chgData name="Kai Foerster" userId="cec3fe1f-25b8-483c-a83a-3abfcdfb7222" providerId="ADAL" clId="{333688F8-2DBE-4C1D-AE6E-4035DE9C725F}" dt="2023-11-26T18:47:16.388" v="1010" actId="478"/>
          <ac:picMkLst>
            <pc:docMk/>
            <pc:sldMk cId="1799828549" sldId="311"/>
            <ac:picMk id="13" creationId="{E8857866-25C7-704C-AA84-900E1DC027F9}"/>
          </ac:picMkLst>
        </pc:picChg>
        <pc:picChg chg="add mod">
          <ac:chgData name="Kai Foerster" userId="cec3fe1f-25b8-483c-a83a-3abfcdfb7222" providerId="ADAL" clId="{333688F8-2DBE-4C1D-AE6E-4035DE9C725F}" dt="2023-11-26T18:44:29.103" v="990" actId="1076"/>
          <ac:picMkLst>
            <pc:docMk/>
            <pc:sldMk cId="1799828549" sldId="311"/>
            <ac:picMk id="16" creationId="{49535E6E-3C6B-0F63-218D-AF3A02522F9B}"/>
          </ac:picMkLst>
        </pc:picChg>
        <pc:picChg chg="add mod">
          <ac:chgData name="Kai Foerster" userId="cec3fe1f-25b8-483c-a83a-3abfcdfb7222" providerId="ADAL" clId="{333688F8-2DBE-4C1D-AE6E-4035DE9C725F}" dt="2023-11-26T18:47:23.601" v="1015" actId="1076"/>
          <ac:picMkLst>
            <pc:docMk/>
            <pc:sldMk cId="1799828549" sldId="311"/>
            <ac:picMk id="19" creationId="{FA02D2C8-99E5-5156-D43E-D4D9B9493168}"/>
          </ac:picMkLst>
        </pc:picChg>
      </pc:sldChg>
      <pc:sldChg chg="modSp mod">
        <pc:chgData name="Kai Foerster" userId="cec3fe1f-25b8-483c-a83a-3abfcdfb7222" providerId="ADAL" clId="{333688F8-2DBE-4C1D-AE6E-4035DE9C725F}" dt="2023-11-26T19:50:27.525" v="2386" actId="20577"/>
        <pc:sldMkLst>
          <pc:docMk/>
          <pc:sldMk cId="2307789609" sldId="313"/>
        </pc:sldMkLst>
        <pc:spChg chg="mod">
          <ac:chgData name="Kai Foerster" userId="cec3fe1f-25b8-483c-a83a-3abfcdfb7222" providerId="ADAL" clId="{333688F8-2DBE-4C1D-AE6E-4035DE9C725F}" dt="2023-11-26T19:50:27.525" v="2386" actId="20577"/>
          <ac:spMkLst>
            <pc:docMk/>
            <pc:sldMk cId="2307789609" sldId="313"/>
            <ac:spMk id="141" creationId="{00000000-0000-0000-0000-000000000000}"/>
          </ac:spMkLst>
        </pc:spChg>
      </pc:sldChg>
      <pc:sldChg chg="ord">
        <pc:chgData name="Kai Foerster" userId="cec3fe1f-25b8-483c-a83a-3abfcdfb7222" providerId="ADAL" clId="{333688F8-2DBE-4C1D-AE6E-4035DE9C725F}" dt="2023-11-26T16:11:26.271" v="284"/>
        <pc:sldMkLst>
          <pc:docMk/>
          <pc:sldMk cId="1167596377" sldId="318"/>
        </pc:sldMkLst>
      </pc:sldChg>
      <pc:sldChg chg="addSp modSp mod ord modCm">
        <pc:chgData name="Kai Foerster" userId="cec3fe1f-25b8-483c-a83a-3abfcdfb7222" providerId="ADAL" clId="{333688F8-2DBE-4C1D-AE6E-4035DE9C725F}" dt="2023-11-26T18:18:11.344" v="828" actId="1076"/>
        <pc:sldMkLst>
          <pc:docMk/>
          <pc:sldMk cId="3405760814" sldId="319"/>
        </pc:sldMkLst>
        <pc:picChg chg="add mod">
          <ac:chgData name="Kai Foerster" userId="cec3fe1f-25b8-483c-a83a-3abfcdfb7222" providerId="ADAL" clId="{333688F8-2DBE-4C1D-AE6E-4035DE9C725F}" dt="2023-11-26T18:18:11.344" v="828" actId="1076"/>
          <ac:picMkLst>
            <pc:docMk/>
            <pc:sldMk cId="3405760814" sldId="319"/>
            <ac:picMk id="5" creationId="{28CD68F0-E00F-9830-66D5-E92266A8D01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ai Foerster" userId="cec3fe1f-25b8-483c-a83a-3abfcdfb7222" providerId="ADAL" clId="{333688F8-2DBE-4C1D-AE6E-4035DE9C725F}" dt="2023-11-26T18:17:24.115" v="826"/>
              <pc2:cmMkLst xmlns:pc2="http://schemas.microsoft.com/office/powerpoint/2019/9/main/command">
                <pc:docMk/>
                <pc:sldMk cId="3405760814" sldId="319"/>
                <pc2:cmMk id="{A60AC782-B65A-4F41-AAD8-5852C148A05F}"/>
              </pc2:cmMkLst>
              <pc226:cmRplyChg chg="add">
                <pc226:chgData name="Kai Foerster" userId="cec3fe1f-25b8-483c-a83a-3abfcdfb7222" providerId="ADAL" clId="{333688F8-2DBE-4C1D-AE6E-4035DE9C725F}" dt="2023-11-26T18:17:24.115" v="826"/>
                <pc2:cmRplyMkLst xmlns:pc2="http://schemas.microsoft.com/office/powerpoint/2019/9/main/command">
                  <pc:docMk/>
                  <pc:sldMk cId="3405760814" sldId="319"/>
                  <pc2:cmMk id="{A60AC782-B65A-4F41-AAD8-5852C148A05F}"/>
                  <pc2:cmRplyMk id="{823D659F-21E7-4432-8379-1534770B2503}"/>
                </pc2:cmRplyMkLst>
              </pc226:cmRplyChg>
            </pc226:cmChg>
          </p:ext>
        </pc:extLst>
      </pc:sldChg>
      <pc:sldChg chg="modNotesTx">
        <pc:chgData name="Kai Foerster" userId="cec3fe1f-25b8-483c-a83a-3abfcdfb7222" providerId="ADAL" clId="{333688F8-2DBE-4C1D-AE6E-4035DE9C725F}" dt="2023-11-26T21:08:01.878" v="2707" actId="20577"/>
        <pc:sldMkLst>
          <pc:docMk/>
          <pc:sldMk cId="322444740" sldId="320"/>
        </pc:sldMkLst>
      </pc:sldChg>
      <pc:sldChg chg="addSp delSp modSp new mod modClrScheme modCm chgLayout modNotesTx">
        <pc:chgData name="Kai Foerster" userId="cec3fe1f-25b8-483c-a83a-3abfcdfb7222" providerId="ADAL" clId="{333688F8-2DBE-4C1D-AE6E-4035DE9C725F}" dt="2023-11-26T19:51:03.070" v="2412" actId="20577"/>
        <pc:sldMkLst>
          <pc:docMk/>
          <pc:sldMk cId="2781733528" sldId="321"/>
        </pc:sldMkLst>
        <pc:spChg chg="del mod ord">
          <ac:chgData name="Kai Foerster" userId="cec3fe1f-25b8-483c-a83a-3abfcdfb7222" providerId="ADAL" clId="{333688F8-2DBE-4C1D-AE6E-4035DE9C725F}" dt="2023-11-26T17:29:29.075" v="642" actId="700"/>
          <ac:spMkLst>
            <pc:docMk/>
            <pc:sldMk cId="2781733528" sldId="321"/>
            <ac:spMk id="2" creationId="{9BA87165-CC55-05FD-CE9F-5EA227BC6372}"/>
          </ac:spMkLst>
        </pc:spChg>
        <pc:spChg chg="del mod ord">
          <ac:chgData name="Kai Foerster" userId="cec3fe1f-25b8-483c-a83a-3abfcdfb7222" providerId="ADAL" clId="{333688F8-2DBE-4C1D-AE6E-4035DE9C725F}" dt="2023-11-26T17:29:29.075" v="642" actId="700"/>
          <ac:spMkLst>
            <pc:docMk/>
            <pc:sldMk cId="2781733528" sldId="321"/>
            <ac:spMk id="3" creationId="{8799D94D-CE0B-6960-5CAB-AA796213F1D3}"/>
          </ac:spMkLst>
        </pc:spChg>
        <pc:spChg chg="add mod ord">
          <ac:chgData name="Kai Foerster" userId="cec3fe1f-25b8-483c-a83a-3abfcdfb7222" providerId="ADAL" clId="{333688F8-2DBE-4C1D-AE6E-4035DE9C725F}" dt="2023-11-26T17:43:44.494" v="765" actId="1076"/>
          <ac:spMkLst>
            <pc:docMk/>
            <pc:sldMk cId="2781733528" sldId="321"/>
            <ac:spMk id="4" creationId="{3F1618F5-2E47-4CF9-4956-50D358DE2F69}"/>
          </ac:spMkLst>
        </pc:spChg>
        <pc:spChg chg="add mod ord">
          <ac:chgData name="Kai Foerster" userId="cec3fe1f-25b8-483c-a83a-3abfcdfb7222" providerId="ADAL" clId="{333688F8-2DBE-4C1D-AE6E-4035DE9C725F}" dt="2023-11-26T18:14:59.085" v="817" actId="1076"/>
          <ac:spMkLst>
            <pc:docMk/>
            <pc:sldMk cId="2781733528" sldId="321"/>
            <ac:spMk id="5" creationId="{873E67DC-8565-7147-6EB1-DE7EC5984913}"/>
          </ac:spMkLst>
        </pc:spChg>
        <pc:spChg chg="add del mod ord">
          <ac:chgData name="Kai Foerster" userId="cec3fe1f-25b8-483c-a83a-3abfcdfb7222" providerId="ADAL" clId="{333688F8-2DBE-4C1D-AE6E-4035DE9C725F}" dt="2023-11-26T17:33:19.812" v="660" actId="478"/>
          <ac:spMkLst>
            <pc:docMk/>
            <pc:sldMk cId="2781733528" sldId="321"/>
            <ac:spMk id="6" creationId="{DCFA36CE-DEF3-AFB9-344B-7B4A19E95DDF}"/>
          </ac:spMkLst>
        </pc:spChg>
        <pc:spChg chg="add mod ord">
          <ac:chgData name="Kai Foerster" userId="cec3fe1f-25b8-483c-a83a-3abfcdfb7222" providerId="ADAL" clId="{333688F8-2DBE-4C1D-AE6E-4035DE9C725F}" dt="2023-11-26T18:15:04.734" v="819" actId="1076"/>
          <ac:spMkLst>
            <pc:docMk/>
            <pc:sldMk cId="2781733528" sldId="321"/>
            <ac:spMk id="7" creationId="{D2789CF0-18B6-993A-7A31-2086CD919814}"/>
          </ac:spMkLst>
        </pc:spChg>
        <pc:spChg chg="add del mod ord">
          <ac:chgData name="Kai Foerster" userId="cec3fe1f-25b8-483c-a83a-3abfcdfb7222" providerId="ADAL" clId="{333688F8-2DBE-4C1D-AE6E-4035DE9C725F}" dt="2023-11-26T17:32:45.224" v="650" actId="478"/>
          <ac:spMkLst>
            <pc:docMk/>
            <pc:sldMk cId="2781733528" sldId="321"/>
            <ac:spMk id="8" creationId="{54A1AB14-10E8-1EAF-EC9C-01067770E8E0}"/>
          </ac:spMkLst>
        </pc:spChg>
        <pc:spChg chg="add mod">
          <ac:chgData name="Kai Foerster" userId="cec3fe1f-25b8-483c-a83a-3abfcdfb7222" providerId="ADAL" clId="{333688F8-2DBE-4C1D-AE6E-4035DE9C725F}" dt="2023-11-26T19:51:03.070" v="2412" actId="20577"/>
          <ac:spMkLst>
            <pc:docMk/>
            <pc:sldMk cId="2781733528" sldId="321"/>
            <ac:spMk id="14" creationId="{32239520-6B37-607D-E6CA-E17E4C1752C3}"/>
          </ac:spMkLst>
        </pc:spChg>
        <pc:spChg chg="add del mod">
          <ac:chgData name="Kai Foerster" userId="cec3fe1f-25b8-483c-a83a-3abfcdfb7222" providerId="ADAL" clId="{333688F8-2DBE-4C1D-AE6E-4035DE9C725F}" dt="2023-11-26T17:42:52.521" v="757"/>
          <ac:spMkLst>
            <pc:docMk/>
            <pc:sldMk cId="2781733528" sldId="321"/>
            <ac:spMk id="15" creationId="{3D37DC72-DDCD-F6C1-05B0-B6F5328A3565}"/>
          </ac:spMkLst>
        </pc:spChg>
        <pc:spChg chg="add mod">
          <ac:chgData name="Kai Foerster" userId="cec3fe1f-25b8-483c-a83a-3abfcdfb7222" providerId="ADAL" clId="{333688F8-2DBE-4C1D-AE6E-4035DE9C725F}" dt="2023-11-26T18:14:55.736" v="816" actId="1076"/>
          <ac:spMkLst>
            <pc:docMk/>
            <pc:sldMk cId="2781733528" sldId="321"/>
            <ac:spMk id="16" creationId="{EEB7C673-4F30-47E1-B404-183684ABD4EE}"/>
          </ac:spMkLst>
        </pc:spChg>
        <pc:picChg chg="add del mod">
          <ac:chgData name="Kai Foerster" userId="cec3fe1f-25b8-483c-a83a-3abfcdfb7222" providerId="ADAL" clId="{333688F8-2DBE-4C1D-AE6E-4035DE9C725F}" dt="2023-11-26T17:29:42.528" v="644" actId="478"/>
          <ac:picMkLst>
            <pc:docMk/>
            <pc:sldMk cId="2781733528" sldId="321"/>
            <ac:picMk id="9" creationId="{D76BED59-6286-1252-2C0B-B95A647613DB}"/>
          </ac:picMkLst>
        </pc:picChg>
        <pc:picChg chg="add del mod">
          <ac:chgData name="Kai Foerster" userId="cec3fe1f-25b8-483c-a83a-3abfcdfb7222" providerId="ADAL" clId="{333688F8-2DBE-4C1D-AE6E-4035DE9C725F}" dt="2023-11-26T17:31:53.657" v="648" actId="478"/>
          <ac:picMkLst>
            <pc:docMk/>
            <pc:sldMk cId="2781733528" sldId="321"/>
            <ac:picMk id="11" creationId="{E3E55854-6384-7862-23B3-51EE97717FA4}"/>
          </ac:picMkLst>
        </pc:picChg>
        <pc:picChg chg="add mod">
          <ac:chgData name="Kai Foerster" userId="cec3fe1f-25b8-483c-a83a-3abfcdfb7222" providerId="ADAL" clId="{333688F8-2DBE-4C1D-AE6E-4035DE9C725F}" dt="2023-11-26T18:15:01.535" v="818" actId="1076"/>
          <ac:picMkLst>
            <pc:docMk/>
            <pc:sldMk cId="2781733528" sldId="321"/>
            <ac:picMk id="13" creationId="{6567BC7A-FEA1-DD17-BB4D-8CA68854CB31}"/>
          </ac:picMkLst>
        </pc:picChg>
        <pc:picChg chg="add del mod">
          <ac:chgData name="Kai Foerster" userId="cec3fe1f-25b8-483c-a83a-3abfcdfb7222" providerId="ADAL" clId="{333688F8-2DBE-4C1D-AE6E-4035DE9C725F}" dt="2023-11-26T18:12:59.001" v="794" actId="478"/>
          <ac:picMkLst>
            <pc:docMk/>
            <pc:sldMk cId="2781733528" sldId="321"/>
            <ac:picMk id="18" creationId="{463C5F92-D021-2F96-0F75-DA4084A34181}"/>
          </ac:picMkLst>
        </pc:picChg>
        <pc:picChg chg="add mod">
          <ac:chgData name="Kai Foerster" userId="cec3fe1f-25b8-483c-a83a-3abfcdfb7222" providerId="ADAL" clId="{333688F8-2DBE-4C1D-AE6E-4035DE9C725F}" dt="2023-11-26T18:15:06.051" v="820" actId="1076"/>
          <ac:picMkLst>
            <pc:docMk/>
            <pc:sldMk cId="2781733528" sldId="321"/>
            <ac:picMk id="20" creationId="{9A735677-CD8A-67F4-CB73-C9D2455B785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ai Foerster" userId="cec3fe1f-25b8-483c-a83a-3abfcdfb7222" providerId="ADAL" clId="{333688F8-2DBE-4C1D-AE6E-4035DE9C725F}" dt="2023-11-26T18:18:54.270" v="832"/>
              <pc2:cmMkLst xmlns:pc2="http://schemas.microsoft.com/office/powerpoint/2019/9/main/command">
                <pc:docMk/>
                <pc:sldMk cId="2781733528" sldId="321"/>
                <pc2:cmMk id="{45EA8354-9275-0D45-9243-89E14330D85D}"/>
              </pc2:cmMkLst>
              <pc226:cmRplyChg chg="add">
                <pc226:chgData name="Kai Foerster" userId="cec3fe1f-25b8-483c-a83a-3abfcdfb7222" providerId="ADAL" clId="{333688F8-2DBE-4C1D-AE6E-4035DE9C725F}" dt="2023-11-26T18:18:54.270" v="832"/>
                <pc2:cmRplyMkLst xmlns:pc2="http://schemas.microsoft.com/office/powerpoint/2019/9/main/command">
                  <pc:docMk/>
                  <pc:sldMk cId="2781733528" sldId="321"/>
                  <pc2:cmMk id="{45EA8354-9275-0D45-9243-89E14330D85D}"/>
                  <pc2:cmRplyMk id="{8ED37BE7-F886-4A8F-8BED-2A49DFD84846}"/>
                </pc2:cmRplyMkLst>
              </pc226:cmRplyChg>
            </pc226:cmChg>
          </p:ext>
        </pc:extLst>
      </pc:sldChg>
      <pc:sldChg chg="add del">
        <pc:chgData name="Kai Foerster" userId="cec3fe1f-25b8-483c-a83a-3abfcdfb7222" providerId="ADAL" clId="{333688F8-2DBE-4C1D-AE6E-4035DE9C725F}" dt="2023-11-26T17:29:15.151" v="640" actId="47"/>
        <pc:sldMkLst>
          <pc:docMk/>
          <pc:sldMk cId="2810182664" sldId="321"/>
        </pc:sldMkLst>
      </pc:sldChg>
      <pc:sldChg chg="mod modShow">
        <pc:chgData name="Kai Foerster" userId="cec3fe1f-25b8-483c-a83a-3abfcdfb7222" providerId="ADAL" clId="{333688F8-2DBE-4C1D-AE6E-4035DE9C725F}" dt="2023-11-26T18:52:11.200" v="1100" actId="729"/>
        <pc:sldMkLst>
          <pc:docMk/>
          <pc:sldMk cId="2864548322" sldId="324"/>
        </pc:sldMkLst>
      </pc:sldChg>
      <pc:sldChg chg="ord addCm delCm">
        <pc:chgData name="Kai Foerster" userId="cec3fe1f-25b8-483c-a83a-3abfcdfb7222" providerId="ADAL" clId="{333688F8-2DBE-4C1D-AE6E-4035DE9C725F}" dt="2023-11-26T18:52:23.711" v="1103"/>
        <pc:sldMkLst>
          <pc:docMk/>
          <pc:sldMk cId="2739178240" sldId="32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Kai Foerster" userId="cec3fe1f-25b8-483c-a83a-3abfcdfb7222" providerId="ADAL" clId="{333688F8-2DBE-4C1D-AE6E-4035DE9C725F}" dt="2023-11-26T18:52:23.711" v="1103"/>
              <pc2:cmMkLst xmlns:pc2="http://schemas.microsoft.com/office/powerpoint/2019/9/main/command">
                <pc:docMk/>
                <pc:sldMk cId="2739178240" sldId="325"/>
                <pc2:cmMk id="{92DAC3AE-750C-4C28-AE07-F990824F7582}"/>
              </pc2:cmMkLst>
            </pc226:cmChg>
          </p:ext>
        </pc:extLst>
      </pc:sldChg>
      <pc:sldChg chg="addSp delSp modSp add mod">
        <pc:chgData name="Kai Foerster" userId="cec3fe1f-25b8-483c-a83a-3abfcdfb7222" providerId="ADAL" clId="{333688F8-2DBE-4C1D-AE6E-4035DE9C725F}" dt="2023-11-26T18:51:37.730" v="1098" actId="14100"/>
        <pc:sldMkLst>
          <pc:docMk/>
          <pc:sldMk cId="1367701636" sldId="326"/>
        </pc:sldMkLst>
        <pc:spChg chg="mod">
          <ac:chgData name="Kai Foerster" userId="cec3fe1f-25b8-483c-a83a-3abfcdfb7222" providerId="ADAL" clId="{333688F8-2DBE-4C1D-AE6E-4035DE9C725F}" dt="2023-11-26T18:50:40.221" v="1030" actId="20577"/>
          <ac:spMkLst>
            <pc:docMk/>
            <pc:sldMk cId="1367701636" sldId="326"/>
            <ac:spMk id="2" creationId="{0BB2F511-E2A8-AF05-B0DD-009F3AE5EA46}"/>
          </ac:spMkLst>
        </pc:spChg>
        <pc:spChg chg="mod">
          <ac:chgData name="Kai Foerster" userId="cec3fe1f-25b8-483c-a83a-3abfcdfb7222" providerId="ADAL" clId="{333688F8-2DBE-4C1D-AE6E-4035DE9C725F}" dt="2023-11-26T18:50:51.604" v="1032" actId="1076"/>
          <ac:spMkLst>
            <pc:docMk/>
            <pc:sldMk cId="1367701636" sldId="326"/>
            <ac:spMk id="3" creationId="{BB5091BE-DD8C-2813-D329-EADAABE0A2A7}"/>
          </ac:spMkLst>
        </pc:spChg>
        <pc:spChg chg="mod">
          <ac:chgData name="Kai Foerster" userId="cec3fe1f-25b8-483c-a83a-3abfcdfb7222" providerId="ADAL" clId="{333688F8-2DBE-4C1D-AE6E-4035DE9C725F}" dt="2023-11-26T18:51:00.768" v="1051" actId="20577"/>
          <ac:spMkLst>
            <pc:docMk/>
            <pc:sldMk cId="1367701636" sldId="326"/>
            <ac:spMk id="14" creationId="{64D4DD9E-07D1-1ED4-534B-AA7FE3A1AE6E}"/>
          </ac:spMkLst>
        </pc:spChg>
        <pc:spChg chg="mod">
          <ac:chgData name="Kai Foerster" userId="cec3fe1f-25b8-483c-a83a-3abfcdfb7222" providerId="ADAL" clId="{333688F8-2DBE-4C1D-AE6E-4035DE9C725F}" dt="2023-11-26T18:51:37.730" v="1098" actId="14100"/>
          <ac:spMkLst>
            <pc:docMk/>
            <pc:sldMk cId="1367701636" sldId="326"/>
            <ac:spMk id="17" creationId="{7D0D8077-6DA8-1F1F-3E0D-9439AA069A6F}"/>
          </ac:spMkLst>
        </pc:spChg>
        <pc:picChg chg="add mod">
          <ac:chgData name="Kai Foerster" userId="cec3fe1f-25b8-483c-a83a-3abfcdfb7222" providerId="ADAL" clId="{333688F8-2DBE-4C1D-AE6E-4035DE9C725F}" dt="2023-11-26T18:51:12.792" v="1056" actId="1076"/>
          <ac:picMkLst>
            <pc:docMk/>
            <pc:sldMk cId="1367701636" sldId="326"/>
            <ac:picMk id="4" creationId="{09A2B393-AB64-B11B-67A0-C528D9E99690}"/>
          </ac:picMkLst>
        </pc:picChg>
        <pc:picChg chg="del">
          <ac:chgData name="Kai Foerster" userId="cec3fe1f-25b8-483c-a83a-3abfcdfb7222" providerId="ADAL" clId="{333688F8-2DBE-4C1D-AE6E-4035DE9C725F}" dt="2023-11-26T18:51:05.703" v="1052" actId="478"/>
          <ac:picMkLst>
            <pc:docMk/>
            <pc:sldMk cId="1367701636" sldId="326"/>
            <ac:picMk id="16" creationId="{49535E6E-3C6B-0F63-218D-AF3A02522F9B}"/>
          </ac:picMkLst>
        </pc:picChg>
      </pc:sldChg>
      <pc:sldChg chg="addSp delSp modSp add mod ord addCm modNotesTx">
        <pc:chgData name="Kai Foerster" userId="cec3fe1f-25b8-483c-a83a-3abfcdfb7222" providerId="ADAL" clId="{333688F8-2DBE-4C1D-AE6E-4035DE9C725F}" dt="2023-11-26T20:12:50.529" v="2430" actId="21"/>
        <pc:sldMkLst>
          <pc:docMk/>
          <pc:sldMk cId="359449782" sldId="328"/>
        </pc:sldMkLst>
        <pc:spChg chg="add mod">
          <ac:chgData name="Kai Foerster" userId="cec3fe1f-25b8-483c-a83a-3abfcdfb7222" providerId="ADAL" clId="{333688F8-2DBE-4C1D-AE6E-4035DE9C725F}" dt="2023-11-26T20:07:49.303" v="2418" actId="1076"/>
          <ac:spMkLst>
            <pc:docMk/>
            <pc:sldMk cId="359449782" sldId="328"/>
            <ac:spMk id="11" creationId="{F0EC88DA-0761-41A8-1E0F-866093F87CE8}"/>
          </ac:spMkLst>
        </pc:spChg>
        <pc:spChg chg="add mod">
          <ac:chgData name="Kai Foerster" userId="cec3fe1f-25b8-483c-a83a-3abfcdfb7222" providerId="ADAL" clId="{333688F8-2DBE-4C1D-AE6E-4035DE9C725F}" dt="2023-11-26T19:34:09.601" v="1929" actId="1076"/>
          <ac:spMkLst>
            <pc:docMk/>
            <pc:sldMk cId="359449782" sldId="328"/>
            <ac:spMk id="12" creationId="{42A47F28-51C4-6C49-6E16-98E3C4D9271D}"/>
          </ac:spMkLst>
        </pc:spChg>
        <pc:spChg chg="add mod">
          <ac:chgData name="Kai Foerster" userId="cec3fe1f-25b8-483c-a83a-3abfcdfb7222" providerId="ADAL" clId="{333688F8-2DBE-4C1D-AE6E-4035DE9C725F}" dt="2023-11-26T19:33:00.238" v="1920" actId="1076"/>
          <ac:spMkLst>
            <pc:docMk/>
            <pc:sldMk cId="359449782" sldId="328"/>
            <ac:spMk id="13" creationId="{8B7ED673-3607-61B3-F046-C3E98209A068}"/>
          </ac:spMkLst>
        </pc:spChg>
        <pc:spChg chg="mod">
          <ac:chgData name="Kai Foerster" userId="cec3fe1f-25b8-483c-a83a-3abfcdfb7222" providerId="ADAL" clId="{333688F8-2DBE-4C1D-AE6E-4035DE9C725F}" dt="2023-11-26T20:12:50.529" v="2430" actId="21"/>
          <ac:spMkLst>
            <pc:docMk/>
            <pc:sldMk cId="359449782" sldId="328"/>
            <ac:spMk id="139" creationId="{00000000-0000-0000-0000-000000000000}"/>
          </ac:spMkLst>
        </pc:spChg>
        <pc:spChg chg="del mod">
          <ac:chgData name="Kai Foerster" userId="cec3fe1f-25b8-483c-a83a-3abfcdfb7222" providerId="ADAL" clId="{333688F8-2DBE-4C1D-AE6E-4035DE9C725F}" dt="2023-11-26T19:28:24.432" v="1792" actId="478"/>
          <ac:spMkLst>
            <pc:docMk/>
            <pc:sldMk cId="359449782" sldId="328"/>
            <ac:spMk id="140" creationId="{00000000-0000-0000-0000-000000000000}"/>
          </ac:spMkLst>
        </pc:spChg>
        <pc:spChg chg="mod">
          <ac:chgData name="Kai Foerster" userId="cec3fe1f-25b8-483c-a83a-3abfcdfb7222" providerId="ADAL" clId="{333688F8-2DBE-4C1D-AE6E-4035DE9C725F}" dt="2023-11-26T19:34:27.791" v="1944" actId="20577"/>
          <ac:spMkLst>
            <pc:docMk/>
            <pc:sldMk cId="359449782" sldId="328"/>
            <ac:spMk id="141" creationId="{00000000-0000-0000-0000-000000000000}"/>
          </ac:spMkLst>
        </pc:spChg>
        <pc:picChg chg="add del mod">
          <ac:chgData name="Kai Foerster" userId="cec3fe1f-25b8-483c-a83a-3abfcdfb7222" providerId="ADAL" clId="{333688F8-2DBE-4C1D-AE6E-4035DE9C725F}" dt="2023-11-26T19:28:06.643" v="1785" actId="478"/>
          <ac:picMkLst>
            <pc:docMk/>
            <pc:sldMk cId="359449782" sldId="328"/>
            <ac:picMk id="3" creationId="{ABCFCE71-9D5E-D560-56F7-CB488A84D7F8}"/>
          </ac:picMkLst>
        </pc:picChg>
        <pc:picChg chg="add del mod">
          <ac:chgData name="Kai Foerster" userId="cec3fe1f-25b8-483c-a83a-3abfcdfb7222" providerId="ADAL" clId="{333688F8-2DBE-4C1D-AE6E-4035DE9C725F}" dt="2023-11-26T19:28:07.225" v="1786" actId="478"/>
          <ac:picMkLst>
            <pc:docMk/>
            <pc:sldMk cId="359449782" sldId="328"/>
            <ac:picMk id="5" creationId="{663AB875-4649-B83E-3123-CC0A654B4A2C}"/>
          </ac:picMkLst>
        </pc:picChg>
        <pc:picChg chg="add del mod">
          <ac:chgData name="Kai Foerster" userId="cec3fe1f-25b8-483c-a83a-3abfcdfb7222" providerId="ADAL" clId="{333688F8-2DBE-4C1D-AE6E-4035DE9C725F}" dt="2023-11-26T19:28:07.792" v="1787" actId="478"/>
          <ac:picMkLst>
            <pc:docMk/>
            <pc:sldMk cId="359449782" sldId="328"/>
            <ac:picMk id="7" creationId="{E5FE8717-3D73-E523-0D43-6459855FF83C}"/>
          </ac:picMkLst>
        </pc:picChg>
        <pc:picChg chg="add mod">
          <ac:chgData name="Kai Foerster" userId="cec3fe1f-25b8-483c-a83a-3abfcdfb7222" providerId="ADAL" clId="{333688F8-2DBE-4C1D-AE6E-4035DE9C725F}" dt="2023-11-26T19:33:32.310" v="1925" actId="1076"/>
          <ac:picMkLst>
            <pc:docMk/>
            <pc:sldMk cId="359449782" sldId="328"/>
            <ac:picMk id="8" creationId="{A52EEB30-6832-0B50-0310-EBB3AAA2AA4E}"/>
          </ac:picMkLst>
        </pc:picChg>
        <pc:picChg chg="add mod">
          <ac:chgData name="Kai Foerster" userId="cec3fe1f-25b8-483c-a83a-3abfcdfb7222" providerId="ADAL" clId="{333688F8-2DBE-4C1D-AE6E-4035DE9C725F}" dt="2023-11-26T20:12:03.857" v="2428" actId="1076"/>
          <ac:picMkLst>
            <pc:docMk/>
            <pc:sldMk cId="359449782" sldId="328"/>
            <ac:picMk id="10" creationId="{12E94B84-C674-9F54-3581-B8B06539D2D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ai Foerster" userId="cec3fe1f-25b8-483c-a83a-3abfcdfb7222" providerId="ADAL" clId="{333688F8-2DBE-4C1D-AE6E-4035DE9C725F}" dt="2023-11-26T19:34:48.573" v="1945"/>
              <pc2:cmMkLst xmlns:pc2="http://schemas.microsoft.com/office/powerpoint/2019/9/main/command">
                <pc:docMk/>
                <pc:sldMk cId="359449782" sldId="328"/>
                <pc2:cmMk id="{78044661-272F-47AF-BD18-1FD053846071}"/>
              </pc2:cmMkLst>
            </pc226:cmChg>
          </p:ext>
        </pc:extLst>
      </pc:sldChg>
      <pc:sldChg chg="new del">
        <pc:chgData name="Kai Foerster" userId="cec3fe1f-25b8-483c-a83a-3abfcdfb7222" providerId="ADAL" clId="{333688F8-2DBE-4C1D-AE6E-4035DE9C725F}" dt="2023-11-26T18:57:15.652" v="1105" actId="47"/>
        <pc:sldMkLst>
          <pc:docMk/>
          <pc:sldMk cId="514815187" sldId="328"/>
        </pc:sldMkLst>
      </pc:sldChg>
      <pc:sldChg chg="add mod modShow">
        <pc:chgData name="Kai Foerster" userId="cec3fe1f-25b8-483c-a83a-3abfcdfb7222" providerId="ADAL" clId="{333688F8-2DBE-4C1D-AE6E-4035DE9C725F}" dt="2023-11-26T19:24:23.704" v="1780" actId="729"/>
        <pc:sldMkLst>
          <pc:docMk/>
          <pc:sldMk cId="1670877465" sldId="329"/>
        </pc:sldMkLst>
      </pc:sldChg>
      <pc:sldChg chg="addSp delSp modSp add mod modShow">
        <pc:chgData name="Kai Foerster" userId="cec3fe1f-25b8-483c-a83a-3abfcdfb7222" providerId="ADAL" clId="{333688F8-2DBE-4C1D-AE6E-4035DE9C725F}" dt="2023-11-26T19:31:27.912" v="1910" actId="729"/>
        <pc:sldMkLst>
          <pc:docMk/>
          <pc:sldMk cId="3317203888" sldId="330"/>
        </pc:sldMkLst>
        <pc:spChg chg="add mod">
          <ac:chgData name="Kai Foerster" userId="cec3fe1f-25b8-483c-a83a-3abfcdfb7222" providerId="ADAL" clId="{333688F8-2DBE-4C1D-AE6E-4035DE9C725F}" dt="2023-11-26T19:31:22.471" v="1909" actId="20577"/>
          <ac:spMkLst>
            <pc:docMk/>
            <pc:sldMk cId="3317203888" sldId="330"/>
            <ac:spMk id="2" creationId="{46A61FD9-265B-5C6A-B5E2-841DA9BC64B9}"/>
          </ac:spMkLst>
        </pc:spChg>
        <pc:picChg chg="del">
          <ac:chgData name="Kai Foerster" userId="cec3fe1f-25b8-483c-a83a-3abfcdfb7222" providerId="ADAL" clId="{333688F8-2DBE-4C1D-AE6E-4035DE9C725F}" dt="2023-11-26T19:30:41.654" v="1867" actId="478"/>
          <ac:picMkLst>
            <pc:docMk/>
            <pc:sldMk cId="3317203888" sldId="330"/>
            <ac:picMk id="8" creationId="{A52EEB30-6832-0B50-0310-EBB3AAA2AA4E}"/>
          </ac:picMkLst>
        </pc:picChg>
        <pc:picChg chg="del">
          <ac:chgData name="Kai Foerster" userId="cec3fe1f-25b8-483c-a83a-3abfcdfb7222" providerId="ADAL" clId="{333688F8-2DBE-4C1D-AE6E-4035DE9C725F}" dt="2023-11-26T19:30:41.073" v="1866" actId="478"/>
          <ac:picMkLst>
            <pc:docMk/>
            <pc:sldMk cId="3317203888" sldId="330"/>
            <ac:picMk id="10" creationId="{12E94B84-C674-9F54-3581-B8B06539D2DF}"/>
          </ac:picMkLst>
        </pc:picChg>
      </pc:sldChg>
    </pc:docChg>
  </pc:docChgLst>
  <pc:docChgLst>
    <pc:chgData name="Lukas Lehmann" userId="S::225185@students.hertie-school.org::10957a04-6b9b-4744-85d5-08530e470ff3" providerId="AD" clId="Web-{6BDE6E87-A36B-4197-B3C4-95C532B74658}"/>
    <pc:docChg chg="addSld modSld sldOrd">
      <pc:chgData name="Lukas Lehmann" userId="S::225185@students.hertie-school.org::10957a04-6b9b-4744-85d5-08530e470ff3" providerId="AD" clId="Web-{6BDE6E87-A36B-4197-B3C4-95C532B74658}" dt="2023-11-26T20:30:33.891" v="567"/>
      <pc:docMkLst>
        <pc:docMk/>
      </pc:docMkLst>
      <pc:sldChg chg="addSp delSp modSp">
        <pc:chgData name="Lukas Lehmann" userId="S::225185@students.hertie-school.org::10957a04-6b9b-4744-85d5-08530e470ff3" providerId="AD" clId="Web-{6BDE6E87-A36B-4197-B3C4-95C532B74658}" dt="2023-11-26T20:21:06.427" v="479" actId="1076"/>
        <pc:sldMkLst>
          <pc:docMk/>
          <pc:sldMk cId="0" sldId="260"/>
        </pc:sldMkLst>
        <pc:spChg chg="mod">
          <ac:chgData name="Lukas Lehmann" userId="S::225185@students.hertie-school.org::10957a04-6b9b-4744-85d5-08530e470ff3" providerId="AD" clId="Web-{6BDE6E87-A36B-4197-B3C4-95C532B74658}" dt="2023-11-26T20:15:39.123" v="461" actId="1076"/>
          <ac:spMkLst>
            <pc:docMk/>
            <pc:sldMk cId="0" sldId="260"/>
            <ac:spMk id="5" creationId="{9CF49ECA-3D3F-AE9F-5AEB-71DA99C99C1E}"/>
          </ac:spMkLst>
        </pc:spChg>
        <pc:picChg chg="add del mod">
          <ac:chgData name="Lukas Lehmann" userId="S::225185@students.hertie-school.org::10957a04-6b9b-4744-85d5-08530e470ff3" providerId="AD" clId="Web-{6BDE6E87-A36B-4197-B3C4-95C532B74658}" dt="2023-11-26T20:19:09.596" v="463"/>
          <ac:picMkLst>
            <pc:docMk/>
            <pc:sldMk cId="0" sldId="260"/>
            <ac:picMk id="2" creationId="{DB47EF21-C6B2-5BE6-845E-E0F619F8DC26}"/>
          </ac:picMkLst>
        </pc:picChg>
        <pc:picChg chg="add del mod">
          <ac:chgData name="Lukas Lehmann" userId="S::225185@students.hertie-school.org::10957a04-6b9b-4744-85d5-08530e470ff3" providerId="AD" clId="Web-{6BDE6E87-A36B-4197-B3C4-95C532B74658}" dt="2023-11-26T20:20:17.316" v="470"/>
          <ac:picMkLst>
            <pc:docMk/>
            <pc:sldMk cId="0" sldId="260"/>
            <ac:picMk id="3" creationId="{F09ACF41-CC0F-E6C9-58F9-874F0B5073C2}"/>
          </ac:picMkLst>
        </pc:picChg>
        <pc:picChg chg="add mod">
          <ac:chgData name="Lukas Lehmann" userId="S::225185@students.hertie-school.org::10957a04-6b9b-4744-85d5-08530e470ff3" providerId="AD" clId="Web-{6BDE6E87-A36B-4197-B3C4-95C532B74658}" dt="2023-11-26T20:19:56.081" v="468" actId="1076"/>
          <ac:picMkLst>
            <pc:docMk/>
            <pc:sldMk cId="0" sldId="260"/>
            <ac:picMk id="6" creationId="{3E3ABAC1-F80C-41BE-E572-C452D95EBF2A}"/>
          </ac:picMkLst>
        </pc:picChg>
        <pc:picChg chg="mod">
          <ac:chgData name="Lukas Lehmann" userId="S::225185@students.hertie-school.org::10957a04-6b9b-4744-85d5-08530e470ff3" providerId="AD" clId="Web-{6BDE6E87-A36B-4197-B3C4-95C532B74658}" dt="2023-11-26T20:15:30.842" v="460" actId="1076"/>
          <ac:picMkLst>
            <pc:docMk/>
            <pc:sldMk cId="0" sldId="260"/>
            <ac:picMk id="7" creationId="{26C9C3CE-7023-46DC-CF79-62D9AD694D55}"/>
          </ac:picMkLst>
        </pc:picChg>
        <pc:picChg chg="add mod">
          <ac:chgData name="Lukas Lehmann" userId="S::225185@students.hertie-school.org::10957a04-6b9b-4744-85d5-08530e470ff3" providerId="AD" clId="Web-{6BDE6E87-A36B-4197-B3C4-95C532B74658}" dt="2023-11-26T20:20:28.035" v="476" actId="1076"/>
          <ac:picMkLst>
            <pc:docMk/>
            <pc:sldMk cId="0" sldId="260"/>
            <ac:picMk id="8" creationId="{77861D8A-9824-9072-E666-96C4E24EF4D5}"/>
          </ac:picMkLst>
        </pc:picChg>
        <pc:picChg chg="add mod">
          <ac:chgData name="Lukas Lehmann" userId="S::225185@students.hertie-school.org::10957a04-6b9b-4744-85d5-08530e470ff3" providerId="AD" clId="Web-{6BDE6E87-A36B-4197-B3C4-95C532B74658}" dt="2023-11-26T20:21:06.427" v="479" actId="1076"/>
          <ac:picMkLst>
            <pc:docMk/>
            <pc:sldMk cId="0" sldId="260"/>
            <ac:picMk id="9" creationId="{2B606A57-65D0-442A-D409-7D0034E1FCAA}"/>
          </ac:picMkLst>
        </pc:picChg>
      </pc:sldChg>
      <pc:sldChg chg="addSp delSp modSp ord">
        <pc:chgData name="Lukas Lehmann" userId="S::225185@students.hertie-school.org::10957a04-6b9b-4744-85d5-08530e470ff3" providerId="AD" clId="Web-{6BDE6E87-A36B-4197-B3C4-95C532B74658}" dt="2023-11-26T20:30:33.891" v="567"/>
        <pc:sldMkLst>
          <pc:docMk/>
          <pc:sldMk cId="2101529928" sldId="303"/>
        </pc:sldMkLst>
        <pc:spChg chg="del">
          <ac:chgData name="Lukas Lehmann" userId="S::225185@students.hertie-school.org::10957a04-6b9b-4744-85d5-08530e470ff3" providerId="AD" clId="Web-{6BDE6E87-A36B-4197-B3C4-95C532B74658}" dt="2023-11-26T19:30:22.209" v="454"/>
          <ac:spMkLst>
            <pc:docMk/>
            <pc:sldMk cId="2101529928" sldId="303"/>
            <ac:spMk id="3" creationId="{6905634E-15ED-2E3E-06F4-F19DFA452D33}"/>
          </ac:spMkLst>
        </pc:spChg>
        <pc:spChg chg="mod">
          <ac:chgData name="Lukas Lehmann" userId="S::225185@students.hertie-school.org::10957a04-6b9b-4744-85d5-08530e470ff3" providerId="AD" clId="Web-{6BDE6E87-A36B-4197-B3C4-95C532B74658}" dt="2023-11-26T19:30:49.164" v="457" actId="20577"/>
          <ac:spMkLst>
            <pc:docMk/>
            <pc:sldMk cId="2101529928" sldId="303"/>
            <ac:spMk id="6" creationId="{864A235E-03F4-C4E7-7D85-BBC9FAF1A475}"/>
          </ac:spMkLst>
        </pc:spChg>
        <pc:spChg chg="add mod">
          <ac:chgData name="Lukas Lehmann" userId="S::225185@students.hertie-school.org::10957a04-6b9b-4744-85d5-08530e470ff3" providerId="AD" clId="Web-{6BDE6E87-A36B-4197-B3C4-95C532B74658}" dt="2023-11-26T19:30:22.209" v="454"/>
          <ac:spMkLst>
            <pc:docMk/>
            <pc:sldMk cId="2101529928" sldId="303"/>
            <ac:spMk id="7" creationId="{FA830D05-3342-2ACF-3817-C36611018B74}"/>
          </ac:spMkLst>
        </pc:spChg>
        <pc:picChg chg="add mod">
          <ac:chgData name="Lukas Lehmann" userId="S::225185@students.hertie-school.org::10957a04-6b9b-4744-85d5-08530e470ff3" providerId="AD" clId="Web-{6BDE6E87-A36B-4197-B3C4-95C532B74658}" dt="2023-11-26T19:30:32.225" v="455" actId="1076"/>
          <ac:picMkLst>
            <pc:docMk/>
            <pc:sldMk cId="2101529928" sldId="303"/>
            <ac:picMk id="4" creationId="{753809A5-6A4D-433E-D103-C9CDFF1EFCA6}"/>
          </ac:picMkLst>
        </pc:picChg>
      </pc:sldChg>
      <pc:sldChg chg="addSp delSp modSp">
        <pc:chgData name="Lukas Lehmann" userId="S::225185@students.hertie-school.org::10957a04-6b9b-4744-85d5-08530e470ff3" providerId="AD" clId="Web-{6BDE6E87-A36B-4197-B3C4-95C532B74658}" dt="2023-11-26T19:33:43.347" v="458" actId="14100"/>
        <pc:sldMkLst>
          <pc:docMk/>
          <pc:sldMk cId="3517704403" sldId="317"/>
        </pc:sldMkLst>
        <pc:spChg chg="mod">
          <ac:chgData name="Lukas Lehmann" userId="S::225185@students.hertie-school.org::10957a04-6b9b-4744-85d5-08530e470ff3" providerId="AD" clId="Web-{6BDE6E87-A36B-4197-B3C4-95C532B74658}" dt="2023-11-26T19:28:41.952" v="443" actId="20577"/>
          <ac:spMkLst>
            <pc:docMk/>
            <pc:sldMk cId="3517704403" sldId="317"/>
            <ac:spMk id="3" creationId="{6905634E-15ED-2E3E-06F4-F19DFA452D33}"/>
          </ac:spMkLst>
        </pc:spChg>
        <pc:picChg chg="add del mod">
          <ac:chgData name="Lukas Lehmann" userId="S::225185@students.hertie-school.org::10957a04-6b9b-4744-85d5-08530e470ff3" providerId="AD" clId="Web-{6BDE6E87-A36B-4197-B3C4-95C532B74658}" dt="2023-11-26T19:30:09.505" v="448"/>
          <ac:picMkLst>
            <pc:docMk/>
            <pc:sldMk cId="3517704403" sldId="317"/>
            <ac:picMk id="4" creationId="{32B1A567-394C-E9D8-DFB5-CE1452463D58}"/>
          </ac:picMkLst>
        </pc:picChg>
        <pc:picChg chg="add mod">
          <ac:chgData name="Lukas Lehmann" userId="S::225185@students.hertie-school.org::10957a04-6b9b-4744-85d5-08530e470ff3" providerId="AD" clId="Web-{6BDE6E87-A36B-4197-B3C4-95C532B74658}" dt="2023-11-26T19:33:43.347" v="458" actId="14100"/>
          <ac:picMkLst>
            <pc:docMk/>
            <pc:sldMk cId="3517704403" sldId="317"/>
            <ac:picMk id="5" creationId="{F5D29178-CC46-9EA0-4E83-25BBE1C8C59D}"/>
          </ac:picMkLst>
        </pc:picChg>
      </pc:sldChg>
      <pc:sldChg chg="addSp delSp modSp">
        <pc:chgData name="Lukas Lehmann" userId="S::225185@students.hertie-school.org::10957a04-6b9b-4744-85d5-08530e470ff3" providerId="AD" clId="Web-{6BDE6E87-A36B-4197-B3C4-95C532B74658}" dt="2023-11-26T20:27:55.403" v="484" actId="1076"/>
        <pc:sldMkLst>
          <pc:docMk/>
          <pc:sldMk cId="3405760814" sldId="319"/>
        </pc:sldMkLst>
        <pc:spChg chg="mod">
          <ac:chgData name="Lukas Lehmann" userId="S::225185@students.hertie-school.org::10957a04-6b9b-4744-85d5-08530e470ff3" providerId="AD" clId="Web-{6BDE6E87-A36B-4197-B3C4-95C532B74658}" dt="2023-11-26T18:29:03.309" v="396" actId="20577"/>
          <ac:spMkLst>
            <pc:docMk/>
            <pc:sldMk cId="3405760814" sldId="319"/>
            <ac:spMk id="3" creationId="{C4E4EC48-559B-0DAA-5271-FE4626139F1C}"/>
          </ac:spMkLst>
        </pc:spChg>
        <pc:picChg chg="add del mod">
          <ac:chgData name="Lukas Lehmann" userId="S::225185@students.hertie-school.org::10957a04-6b9b-4744-85d5-08530e470ff3" providerId="AD" clId="Web-{6BDE6E87-A36B-4197-B3C4-95C532B74658}" dt="2023-11-26T20:27:49.466" v="482"/>
          <ac:picMkLst>
            <pc:docMk/>
            <pc:sldMk cId="3405760814" sldId="319"/>
            <ac:picMk id="4" creationId="{7F814493-5940-E4FA-DDA8-5B252CF286C3}"/>
          </ac:picMkLst>
        </pc:picChg>
        <pc:picChg chg="del mod">
          <ac:chgData name="Lukas Lehmann" userId="S::225185@students.hertie-school.org::10957a04-6b9b-4744-85d5-08530e470ff3" providerId="AD" clId="Web-{6BDE6E87-A36B-4197-B3C4-95C532B74658}" dt="2023-11-26T18:22:48.550" v="3"/>
          <ac:picMkLst>
            <pc:docMk/>
            <pc:sldMk cId="3405760814" sldId="319"/>
            <ac:picMk id="5" creationId="{28CD68F0-E00F-9830-66D5-E92266A8D018}"/>
          </ac:picMkLst>
        </pc:picChg>
        <pc:picChg chg="add mod">
          <ac:chgData name="Lukas Lehmann" userId="S::225185@students.hertie-school.org::10957a04-6b9b-4744-85d5-08530e470ff3" providerId="AD" clId="Web-{6BDE6E87-A36B-4197-B3C4-95C532B74658}" dt="2023-11-26T20:27:55.403" v="484" actId="1076"/>
          <ac:picMkLst>
            <pc:docMk/>
            <pc:sldMk cId="3405760814" sldId="319"/>
            <ac:picMk id="5" creationId="{720D4D4A-CCE0-6896-6C72-21A76C7EED62}"/>
          </ac:picMkLst>
        </pc:picChg>
      </pc:sldChg>
      <pc:sldChg chg="ord">
        <pc:chgData name="Lukas Lehmann" userId="S::225185@students.hertie-school.org::10957a04-6b9b-4744-85d5-08530e470ff3" providerId="AD" clId="Web-{6BDE6E87-A36B-4197-B3C4-95C532B74658}" dt="2023-11-26T18:30:18.202" v="398"/>
        <pc:sldMkLst>
          <pc:docMk/>
          <pc:sldMk cId="276657518" sldId="323"/>
        </pc:sldMkLst>
      </pc:sldChg>
      <pc:sldChg chg="addSp delSp modSp new">
        <pc:chgData name="Lukas Lehmann" userId="S::225185@students.hertie-school.org::10957a04-6b9b-4744-85d5-08530e470ff3" providerId="AD" clId="Web-{6BDE6E87-A36B-4197-B3C4-95C532B74658}" dt="2023-11-26T19:02:43.611" v="441" actId="1076"/>
        <pc:sldMkLst>
          <pc:docMk/>
          <pc:sldMk cId="2864548322" sldId="324"/>
        </pc:sldMkLst>
        <pc:spChg chg="mod">
          <ac:chgData name="Lukas Lehmann" userId="S::225185@students.hertie-school.org::10957a04-6b9b-4744-85d5-08530e470ff3" providerId="AD" clId="Web-{6BDE6E87-A36B-4197-B3C4-95C532B74658}" dt="2023-11-26T18:31:38.454" v="423" actId="20577"/>
          <ac:spMkLst>
            <pc:docMk/>
            <pc:sldMk cId="2864548322" sldId="324"/>
            <ac:spMk id="2" creationId="{E7CBE600-B91E-C10F-9FFD-BF20CB51B026}"/>
          </ac:spMkLst>
        </pc:spChg>
        <pc:spChg chg="del">
          <ac:chgData name="Lukas Lehmann" userId="S::225185@students.hertie-school.org::10957a04-6b9b-4744-85d5-08530e470ff3" providerId="AD" clId="Web-{6BDE6E87-A36B-4197-B3C4-95C532B74658}" dt="2023-11-26T18:31:41.282" v="424"/>
          <ac:spMkLst>
            <pc:docMk/>
            <pc:sldMk cId="2864548322" sldId="324"/>
            <ac:spMk id="3" creationId="{1E5BE3BE-0AD2-6110-778D-6AE0D6CE69BF}"/>
          </ac:spMkLst>
        </pc:spChg>
        <pc:picChg chg="add mod modCrop">
          <ac:chgData name="Lukas Lehmann" userId="S::225185@students.hertie-school.org::10957a04-6b9b-4744-85d5-08530e470ff3" providerId="AD" clId="Web-{6BDE6E87-A36B-4197-B3C4-95C532B74658}" dt="2023-11-26T19:02:36.986" v="439" actId="1076"/>
          <ac:picMkLst>
            <pc:docMk/>
            <pc:sldMk cId="2864548322" sldId="324"/>
            <ac:picMk id="3" creationId="{51758D93-42F3-B132-08CF-79F0F243D022}"/>
          </ac:picMkLst>
        </pc:picChg>
        <pc:picChg chg="add mod modCrop">
          <ac:chgData name="Lukas Lehmann" userId="S::225185@students.hertie-school.org::10957a04-6b9b-4744-85d5-08530e470ff3" providerId="AD" clId="Web-{6BDE6E87-A36B-4197-B3C4-95C532B74658}" dt="2023-11-26T19:02:43.611" v="441" actId="1076"/>
          <ac:picMkLst>
            <pc:docMk/>
            <pc:sldMk cId="2864548322" sldId="324"/>
            <ac:picMk id="4" creationId="{90F50E38-06BC-6072-1825-997FA3F7C0B2}"/>
          </ac:picMkLst>
        </pc:picChg>
      </pc:sldChg>
      <pc:sldChg chg="modSp">
        <pc:chgData name="Lukas Lehmann" userId="S::225185@students.hertie-school.org::10957a04-6b9b-4744-85d5-08530e470ff3" providerId="AD" clId="Web-{6BDE6E87-A36B-4197-B3C4-95C532B74658}" dt="2023-11-26T20:29:58.734" v="565" actId="20577"/>
        <pc:sldMkLst>
          <pc:docMk/>
          <pc:sldMk cId="1367701636" sldId="326"/>
        </pc:sldMkLst>
        <pc:spChg chg="mod">
          <ac:chgData name="Lukas Lehmann" userId="S::225185@students.hertie-school.org::10957a04-6b9b-4744-85d5-08530e470ff3" providerId="AD" clId="Web-{6BDE6E87-A36B-4197-B3C4-95C532B74658}" dt="2023-11-26T20:29:58.734" v="565" actId="20577"/>
          <ac:spMkLst>
            <pc:docMk/>
            <pc:sldMk cId="1367701636" sldId="326"/>
            <ac:spMk id="17" creationId="{7D0D8077-6DA8-1F1F-3E0D-9439AA069A6F}"/>
          </ac:spMkLst>
        </pc:spChg>
      </pc:sldChg>
      <pc:sldChg chg="ord">
        <pc:chgData name="Lukas Lehmann" userId="S::225185@students.hertie-school.org::10957a04-6b9b-4744-85d5-08530e470ff3" providerId="AD" clId="Web-{6BDE6E87-A36B-4197-B3C4-95C532B74658}" dt="2023-11-26T20:06:26.284" v="459"/>
        <pc:sldMkLst>
          <pc:docMk/>
          <pc:sldMk cId="3317203888" sldId="330"/>
        </pc:sldMkLst>
      </pc:sldChg>
    </pc:docChg>
  </pc:docChgLst>
  <pc:docChgLst>
    <pc:chgData name="Danial Riaz" userId="70130074-3f16-4d6e-9157-064be165cb23" providerId="ADAL" clId="{B8AE571B-596C-0B4A-94D9-3588CE0957C1}"/>
    <pc:docChg chg="undo custSel addSld delSld modSld sldOrd">
      <pc:chgData name="Danial Riaz" userId="70130074-3f16-4d6e-9157-064be165cb23" providerId="ADAL" clId="{B8AE571B-596C-0B4A-94D9-3588CE0957C1}" dt="2023-11-26T21:17:18.868" v="2904" actId="20577"/>
      <pc:docMkLst>
        <pc:docMk/>
      </pc:docMkLst>
      <pc:sldChg chg="delSp modSp mod">
        <pc:chgData name="Danial Riaz" userId="70130074-3f16-4d6e-9157-064be165cb23" providerId="ADAL" clId="{B8AE571B-596C-0B4A-94D9-3588CE0957C1}" dt="2023-11-23T16:32:41.002" v="96" actId="14100"/>
        <pc:sldMkLst>
          <pc:docMk/>
          <pc:sldMk cId="0" sldId="257"/>
        </pc:sldMkLst>
        <pc:spChg chg="mod">
          <ac:chgData name="Danial Riaz" userId="70130074-3f16-4d6e-9157-064be165cb23" providerId="ADAL" clId="{B8AE571B-596C-0B4A-94D9-3588CE0957C1}" dt="2023-11-23T16:32:19.292" v="92" actId="20577"/>
          <ac:spMkLst>
            <pc:docMk/>
            <pc:sldMk cId="0" sldId="257"/>
            <ac:spMk id="118" creationId="{00000000-0000-0000-0000-000000000000}"/>
          </ac:spMkLst>
        </pc:spChg>
        <pc:spChg chg="del">
          <ac:chgData name="Danial Riaz" userId="70130074-3f16-4d6e-9157-064be165cb23" providerId="ADAL" clId="{B8AE571B-596C-0B4A-94D9-3588CE0957C1}" dt="2023-11-23T16:32:29.450" v="93" actId="478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Danial Riaz" userId="70130074-3f16-4d6e-9157-064be165cb23" providerId="ADAL" clId="{B8AE571B-596C-0B4A-94D9-3588CE0957C1}" dt="2023-11-23T16:31:40.019" v="31" actId="20577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Danial Riaz" userId="70130074-3f16-4d6e-9157-064be165cb23" providerId="ADAL" clId="{B8AE571B-596C-0B4A-94D9-3588CE0957C1}" dt="2023-11-23T16:31:51.862" v="58" actId="20577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Danial Riaz" userId="70130074-3f16-4d6e-9157-064be165cb23" providerId="ADAL" clId="{B8AE571B-596C-0B4A-94D9-3588CE0957C1}" dt="2023-11-23T16:32:08.899" v="68" actId="20577"/>
          <ac:spMkLst>
            <pc:docMk/>
            <pc:sldMk cId="0" sldId="257"/>
            <ac:spMk id="123" creationId="{00000000-0000-0000-0000-000000000000}"/>
          </ac:spMkLst>
        </pc:spChg>
        <pc:grpChg chg="mod">
          <ac:chgData name="Danial Riaz" userId="70130074-3f16-4d6e-9157-064be165cb23" providerId="ADAL" clId="{B8AE571B-596C-0B4A-94D9-3588CE0957C1}" dt="2023-11-23T16:32:37.319" v="95" actId="1076"/>
          <ac:grpSpMkLst>
            <pc:docMk/>
            <pc:sldMk cId="0" sldId="257"/>
            <ac:grpSpMk id="110" creationId="{00000000-0000-0000-0000-000000000000}"/>
          </ac:grpSpMkLst>
        </pc:grpChg>
        <pc:picChg chg="mod">
          <ac:chgData name="Danial Riaz" userId="70130074-3f16-4d6e-9157-064be165cb23" providerId="ADAL" clId="{B8AE571B-596C-0B4A-94D9-3588CE0957C1}" dt="2023-11-23T16:32:41.002" v="96" actId="14100"/>
          <ac:picMkLst>
            <pc:docMk/>
            <pc:sldMk cId="0" sldId="257"/>
            <ac:picMk id="117" creationId="{00000000-0000-0000-0000-000000000000}"/>
          </ac:picMkLst>
        </pc:picChg>
      </pc:sldChg>
      <pc:sldChg chg="modSp mod">
        <pc:chgData name="Danial Riaz" userId="70130074-3f16-4d6e-9157-064be165cb23" providerId="ADAL" clId="{B8AE571B-596C-0B4A-94D9-3588CE0957C1}" dt="2023-11-23T16:46:12.934" v="274" actId="114"/>
        <pc:sldMkLst>
          <pc:docMk/>
          <pc:sldMk cId="0" sldId="260"/>
        </pc:sldMkLst>
        <pc:spChg chg="mod">
          <ac:chgData name="Danial Riaz" userId="70130074-3f16-4d6e-9157-064be165cb23" providerId="ADAL" clId="{B8AE571B-596C-0B4A-94D9-3588CE0957C1}" dt="2023-11-23T16:34:21.908" v="106" actId="20577"/>
          <ac:spMkLst>
            <pc:docMk/>
            <pc:sldMk cId="0" sldId="260"/>
            <ac:spMk id="139" creationId="{00000000-0000-0000-0000-000000000000}"/>
          </ac:spMkLst>
        </pc:spChg>
        <pc:spChg chg="mod">
          <ac:chgData name="Danial Riaz" userId="70130074-3f16-4d6e-9157-064be165cb23" providerId="ADAL" clId="{B8AE571B-596C-0B4A-94D9-3588CE0957C1}" dt="2023-11-23T16:46:12.934" v="274" actId="114"/>
          <ac:spMkLst>
            <pc:docMk/>
            <pc:sldMk cId="0" sldId="260"/>
            <ac:spMk id="141" creationId="{00000000-0000-0000-0000-000000000000}"/>
          </ac:spMkLst>
        </pc:spChg>
      </pc:sldChg>
      <pc:sldChg chg="del">
        <pc:chgData name="Danial Riaz" userId="70130074-3f16-4d6e-9157-064be165cb23" providerId="ADAL" clId="{B8AE571B-596C-0B4A-94D9-3588CE0957C1}" dt="2023-11-23T16:40:52.315" v="254" actId="2696"/>
        <pc:sldMkLst>
          <pc:docMk/>
          <pc:sldMk cId="0" sldId="261"/>
        </pc:sldMkLst>
      </pc:sldChg>
      <pc:sldChg chg="addSp modSp add mod">
        <pc:chgData name="Danial Riaz" userId="70130074-3f16-4d6e-9157-064be165cb23" providerId="ADAL" clId="{B8AE571B-596C-0B4A-94D9-3588CE0957C1}" dt="2023-11-23T16:40:43.271" v="253" actId="1076"/>
        <pc:sldMkLst>
          <pc:docMk/>
          <pc:sldMk cId="3656371897" sldId="285"/>
        </pc:sldMkLst>
        <pc:spChg chg="mod">
          <ac:chgData name="Danial Riaz" userId="70130074-3f16-4d6e-9157-064be165cb23" providerId="ADAL" clId="{B8AE571B-596C-0B4A-94D9-3588CE0957C1}" dt="2023-11-23T16:40:43.271" v="253" actId="1076"/>
          <ac:spMkLst>
            <pc:docMk/>
            <pc:sldMk cId="3656371897" sldId="285"/>
            <ac:spMk id="141" creationId="{00000000-0000-0000-0000-000000000000}"/>
          </ac:spMkLst>
        </pc:spChg>
        <pc:picChg chg="add mod">
          <ac:chgData name="Danial Riaz" userId="70130074-3f16-4d6e-9157-064be165cb23" providerId="ADAL" clId="{B8AE571B-596C-0B4A-94D9-3588CE0957C1}" dt="2023-11-23T16:40:30.654" v="246" actId="1076"/>
          <ac:picMkLst>
            <pc:docMk/>
            <pc:sldMk cId="3656371897" sldId="285"/>
            <ac:picMk id="2" creationId="{F47BA7C5-D34A-708D-D80E-308C551ED833}"/>
          </ac:picMkLst>
        </pc:picChg>
      </pc:sldChg>
      <pc:sldChg chg="modSp new mod">
        <pc:chgData name="Danial Riaz" userId="70130074-3f16-4d6e-9157-064be165cb23" providerId="ADAL" clId="{B8AE571B-596C-0B4A-94D9-3588CE0957C1}" dt="2023-11-23T16:50:40.455" v="305" actId="113"/>
        <pc:sldMkLst>
          <pc:docMk/>
          <pc:sldMk cId="2111970014" sldId="286"/>
        </pc:sldMkLst>
        <pc:spChg chg="mod">
          <ac:chgData name="Danial Riaz" userId="70130074-3f16-4d6e-9157-064be165cb23" providerId="ADAL" clId="{B8AE571B-596C-0B4A-94D9-3588CE0957C1}" dt="2023-11-23T16:50:40.455" v="305" actId="113"/>
          <ac:spMkLst>
            <pc:docMk/>
            <pc:sldMk cId="2111970014" sldId="286"/>
            <ac:spMk id="3" creationId="{55C57EE5-6482-8463-28AE-6E95B94B4325}"/>
          </ac:spMkLst>
        </pc:spChg>
      </pc:sldChg>
      <pc:sldChg chg="addSp modSp new mod ord">
        <pc:chgData name="Danial Riaz" userId="70130074-3f16-4d6e-9157-064be165cb23" providerId="ADAL" clId="{B8AE571B-596C-0B4A-94D9-3588CE0957C1}" dt="2023-11-26T20:51:56.899" v="2875" actId="20577"/>
        <pc:sldMkLst>
          <pc:docMk/>
          <pc:sldMk cId="2312653237" sldId="287"/>
        </pc:sldMkLst>
        <pc:spChg chg="mod">
          <ac:chgData name="Danial Riaz" userId="70130074-3f16-4d6e-9157-064be165cb23" providerId="ADAL" clId="{B8AE571B-596C-0B4A-94D9-3588CE0957C1}" dt="2023-11-26T18:00:46.542" v="2734" actId="1076"/>
          <ac:spMkLst>
            <pc:docMk/>
            <pc:sldMk cId="2312653237" sldId="287"/>
            <ac:spMk id="2" creationId="{2DB40E08-AADF-709C-5D70-5E4103C67728}"/>
          </ac:spMkLst>
        </pc:spChg>
        <pc:spChg chg="mod">
          <ac:chgData name="Danial Riaz" userId="70130074-3f16-4d6e-9157-064be165cb23" providerId="ADAL" clId="{B8AE571B-596C-0B4A-94D9-3588CE0957C1}" dt="2023-11-26T20:51:56.899" v="2875" actId="20577"/>
          <ac:spMkLst>
            <pc:docMk/>
            <pc:sldMk cId="2312653237" sldId="287"/>
            <ac:spMk id="3" creationId="{6905634E-15ED-2E3E-06F4-F19DFA452D33}"/>
          </ac:spMkLst>
        </pc:spChg>
        <pc:spChg chg="add mod">
          <ac:chgData name="Danial Riaz" userId="70130074-3f16-4d6e-9157-064be165cb23" providerId="ADAL" clId="{B8AE571B-596C-0B4A-94D9-3588CE0957C1}" dt="2023-11-26T18:00:50.760" v="2735" actId="1076"/>
          <ac:spMkLst>
            <pc:docMk/>
            <pc:sldMk cId="2312653237" sldId="287"/>
            <ac:spMk id="5" creationId="{8ABEADEB-0BE1-B479-3EED-B59C55AB4484}"/>
          </ac:spMkLst>
        </pc:spChg>
        <pc:picChg chg="add mod">
          <ac:chgData name="Danial Riaz" userId="70130074-3f16-4d6e-9157-064be165cb23" providerId="ADAL" clId="{B8AE571B-596C-0B4A-94D9-3588CE0957C1}" dt="2023-11-23T16:52:40.092" v="317" actId="1076"/>
          <ac:picMkLst>
            <pc:docMk/>
            <pc:sldMk cId="2312653237" sldId="287"/>
            <ac:picMk id="4" creationId="{9C665349-2207-E6E2-7979-3542252FCB56}"/>
          </ac:picMkLst>
        </pc:picChg>
      </pc:sldChg>
      <pc:sldChg chg="addSp modSp new mod">
        <pc:chgData name="Danial Riaz" userId="70130074-3f16-4d6e-9157-064be165cb23" providerId="ADAL" clId="{B8AE571B-596C-0B4A-94D9-3588CE0957C1}" dt="2023-11-23T16:53:43.962" v="354" actId="20577"/>
        <pc:sldMkLst>
          <pc:docMk/>
          <pc:sldMk cId="3850683173" sldId="288"/>
        </pc:sldMkLst>
        <pc:spChg chg="mod">
          <ac:chgData name="Danial Riaz" userId="70130074-3f16-4d6e-9157-064be165cb23" providerId="ADAL" clId="{B8AE571B-596C-0B4A-94D9-3588CE0957C1}" dt="2023-11-23T16:53:43.962" v="354" actId="20577"/>
          <ac:spMkLst>
            <pc:docMk/>
            <pc:sldMk cId="3850683173" sldId="288"/>
            <ac:spMk id="3" creationId="{42EF0C0B-A4C6-8482-68D7-63A067D3A09C}"/>
          </ac:spMkLst>
        </pc:spChg>
        <pc:picChg chg="add mod">
          <ac:chgData name="Danial Riaz" userId="70130074-3f16-4d6e-9157-064be165cb23" providerId="ADAL" clId="{B8AE571B-596C-0B4A-94D9-3588CE0957C1}" dt="2023-11-23T16:53:37.823" v="325" actId="1076"/>
          <ac:picMkLst>
            <pc:docMk/>
            <pc:sldMk cId="3850683173" sldId="288"/>
            <ac:picMk id="4" creationId="{86D9D307-5894-091E-C89E-F721E7DC9921}"/>
          </ac:picMkLst>
        </pc:picChg>
      </pc:sldChg>
      <pc:sldChg chg="ord">
        <pc:chgData name="Danial Riaz" userId="70130074-3f16-4d6e-9157-064be165cb23" providerId="ADAL" clId="{B8AE571B-596C-0B4A-94D9-3588CE0957C1}" dt="2023-11-25T13:01:36.994" v="384" actId="20578"/>
        <pc:sldMkLst>
          <pc:docMk/>
          <pc:sldMk cId="2091883009" sldId="289"/>
        </pc:sldMkLst>
      </pc:sldChg>
      <pc:sldChg chg="ord">
        <pc:chgData name="Danial Riaz" userId="70130074-3f16-4d6e-9157-064be165cb23" providerId="ADAL" clId="{B8AE571B-596C-0B4A-94D9-3588CE0957C1}" dt="2023-11-25T13:01:48.394" v="385" actId="20578"/>
        <pc:sldMkLst>
          <pc:docMk/>
          <pc:sldMk cId="2212168045" sldId="290"/>
        </pc:sldMkLst>
      </pc:sldChg>
      <pc:sldChg chg="modSp del mod ord addCm">
        <pc:chgData name="Danial Riaz" userId="70130074-3f16-4d6e-9157-064be165cb23" providerId="ADAL" clId="{B8AE571B-596C-0B4A-94D9-3588CE0957C1}" dt="2023-11-26T21:06:27.206" v="2876" actId="2696"/>
        <pc:sldMkLst>
          <pc:docMk/>
          <pc:sldMk cId="4075171055" sldId="291"/>
        </pc:sldMkLst>
        <pc:spChg chg="mod">
          <ac:chgData name="Danial Riaz" userId="70130074-3f16-4d6e-9157-064be165cb23" providerId="ADAL" clId="{B8AE571B-596C-0B4A-94D9-3588CE0957C1}" dt="2023-11-26T18:00:32.556" v="2730" actId="20577"/>
          <ac:spMkLst>
            <pc:docMk/>
            <pc:sldMk cId="4075171055" sldId="291"/>
            <ac:spMk id="2" creationId="{0BB2F511-E2A8-AF05-B0DD-009F3AE5EA4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al Riaz" userId="70130074-3f16-4d6e-9157-064be165cb23" providerId="ADAL" clId="{B8AE571B-596C-0B4A-94D9-3588CE0957C1}" dt="2023-11-26T19:39:57.312" v="2867"/>
              <pc2:cmMkLst xmlns:pc2="http://schemas.microsoft.com/office/powerpoint/2019/9/main/command">
                <pc:docMk/>
                <pc:sldMk cId="4075171055" sldId="291"/>
                <pc2:cmMk id="{4F146E7E-056B-D643-9348-60F351A4A43C}"/>
              </pc2:cmMkLst>
            </pc226:cmChg>
          </p:ext>
        </pc:extLst>
      </pc:sldChg>
      <pc:sldChg chg="modSp mod ord">
        <pc:chgData name="Danial Riaz" userId="70130074-3f16-4d6e-9157-064be165cb23" providerId="ADAL" clId="{B8AE571B-596C-0B4A-94D9-3588CE0957C1}" dt="2023-11-25T13:01:20.764" v="383" actId="20577"/>
        <pc:sldMkLst>
          <pc:docMk/>
          <pc:sldMk cId="1098718389" sldId="295"/>
        </pc:sldMkLst>
        <pc:spChg chg="mod">
          <ac:chgData name="Danial Riaz" userId="70130074-3f16-4d6e-9157-064be165cb23" providerId="ADAL" clId="{B8AE571B-596C-0B4A-94D9-3588CE0957C1}" dt="2023-11-25T13:01:20.764" v="383" actId="20577"/>
          <ac:spMkLst>
            <pc:docMk/>
            <pc:sldMk cId="1098718389" sldId="295"/>
            <ac:spMk id="134" creationId="{00000000-0000-0000-0000-000000000000}"/>
          </ac:spMkLst>
        </pc:spChg>
      </pc:sldChg>
      <pc:sldChg chg="add del setBg">
        <pc:chgData name="Danial Riaz" userId="70130074-3f16-4d6e-9157-064be165cb23" providerId="ADAL" clId="{B8AE571B-596C-0B4A-94D9-3588CE0957C1}" dt="2023-11-25T13:01:03.083" v="356"/>
        <pc:sldMkLst>
          <pc:docMk/>
          <pc:sldMk cId="348121141" sldId="296"/>
        </pc:sldMkLst>
      </pc:sldChg>
      <pc:sldChg chg="add">
        <pc:chgData name="Danial Riaz" userId="70130074-3f16-4d6e-9157-064be165cb23" providerId="ADAL" clId="{B8AE571B-596C-0B4A-94D9-3588CE0957C1}" dt="2023-11-25T13:01:06.050" v="357" actId="2890"/>
        <pc:sldMkLst>
          <pc:docMk/>
          <pc:sldMk cId="1329130157" sldId="296"/>
        </pc:sldMkLst>
      </pc:sldChg>
      <pc:sldChg chg="addSp modSp add del mod">
        <pc:chgData name="Danial Riaz" userId="70130074-3f16-4d6e-9157-064be165cb23" providerId="ADAL" clId="{B8AE571B-596C-0B4A-94D9-3588CE0957C1}" dt="2023-11-26T15:41:02.676" v="1270" actId="2696"/>
        <pc:sldMkLst>
          <pc:docMk/>
          <pc:sldMk cId="1134900647" sldId="297"/>
        </pc:sldMkLst>
        <pc:spChg chg="mod">
          <ac:chgData name="Danial Riaz" userId="70130074-3f16-4d6e-9157-064be165cb23" providerId="ADAL" clId="{B8AE571B-596C-0B4A-94D9-3588CE0957C1}" dt="2023-11-25T13:06:49.804" v="431" actId="20577"/>
          <ac:spMkLst>
            <pc:docMk/>
            <pc:sldMk cId="1134900647" sldId="297"/>
            <ac:spMk id="2" creationId="{460590F1-472A-5084-BD4C-AD85B231C8F4}"/>
          </ac:spMkLst>
        </pc:spChg>
        <pc:spChg chg="add mod">
          <ac:chgData name="Danial Riaz" userId="70130074-3f16-4d6e-9157-064be165cb23" providerId="ADAL" clId="{B8AE571B-596C-0B4A-94D9-3588CE0957C1}" dt="2023-11-25T13:07:51.675" v="611" actId="20577"/>
          <ac:spMkLst>
            <pc:docMk/>
            <pc:sldMk cId="1134900647" sldId="297"/>
            <ac:spMk id="4" creationId="{3FB62E06-6DA1-B7BF-9303-8046D1729130}"/>
          </ac:spMkLst>
        </pc:spChg>
        <pc:picChg chg="add mod">
          <ac:chgData name="Danial Riaz" userId="70130074-3f16-4d6e-9157-064be165cb23" providerId="ADAL" clId="{B8AE571B-596C-0B4A-94D9-3588CE0957C1}" dt="2023-11-25T13:06:51.785" v="432" actId="1076"/>
          <ac:picMkLst>
            <pc:docMk/>
            <pc:sldMk cId="1134900647" sldId="297"/>
            <ac:picMk id="3" creationId="{A42863A3-FF69-69B0-19E0-E113E77D5069}"/>
          </ac:picMkLst>
        </pc:picChg>
      </pc:sldChg>
      <pc:sldChg chg="modSp add mod ord">
        <pc:chgData name="Danial Riaz" userId="70130074-3f16-4d6e-9157-064be165cb23" providerId="ADAL" clId="{B8AE571B-596C-0B4A-94D9-3588CE0957C1}" dt="2023-11-26T13:04:12.430" v="640" actId="20577"/>
        <pc:sldMkLst>
          <pc:docMk/>
          <pc:sldMk cId="1272083098" sldId="298"/>
        </pc:sldMkLst>
        <pc:spChg chg="mod">
          <ac:chgData name="Danial Riaz" userId="70130074-3f16-4d6e-9157-064be165cb23" providerId="ADAL" clId="{B8AE571B-596C-0B4A-94D9-3588CE0957C1}" dt="2023-11-26T13:04:12.430" v="640" actId="20577"/>
          <ac:spMkLst>
            <pc:docMk/>
            <pc:sldMk cId="1272083098" sldId="298"/>
            <ac:spMk id="134" creationId="{00000000-0000-0000-0000-000000000000}"/>
          </ac:spMkLst>
        </pc:spChg>
      </pc:sldChg>
      <pc:sldChg chg="modSp mod ord">
        <pc:chgData name="Danial Riaz" userId="70130074-3f16-4d6e-9157-064be165cb23" providerId="ADAL" clId="{B8AE571B-596C-0B4A-94D9-3588CE0957C1}" dt="2023-11-26T15:59:52.504" v="1294" actId="20577"/>
        <pc:sldMkLst>
          <pc:docMk/>
          <pc:sldMk cId="3680536040" sldId="302"/>
        </pc:sldMkLst>
        <pc:spChg chg="mod">
          <ac:chgData name="Danial Riaz" userId="70130074-3f16-4d6e-9157-064be165cb23" providerId="ADAL" clId="{B8AE571B-596C-0B4A-94D9-3588CE0957C1}" dt="2023-11-26T15:59:52.504" v="1294" actId="20577"/>
          <ac:spMkLst>
            <pc:docMk/>
            <pc:sldMk cId="3680536040" sldId="302"/>
            <ac:spMk id="134" creationId="{00000000-0000-0000-0000-000000000000}"/>
          </ac:spMkLst>
        </pc:spChg>
      </pc:sldChg>
      <pc:sldChg chg="addSp delSp modSp add mod ord">
        <pc:chgData name="Danial Riaz" userId="70130074-3f16-4d6e-9157-064be165cb23" providerId="ADAL" clId="{B8AE571B-596C-0B4A-94D9-3588CE0957C1}" dt="2023-11-26T16:00:29.512" v="1316" actId="20577"/>
        <pc:sldMkLst>
          <pc:docMk/>
          <pc:sldMk cId="2101529928" sldId="303"/>
        </pc:sldMkLst>
        <pc:spChg chg="mod">
          <ac:chgData name="Danial Riaz" userId="70130074-3f16-4d6e-9157-064be165cb23" providerId="ADAL" clId="{B8AE571B-596C-0B4A-94D9-3588CE0957C1}" dt="2023-11-26T14:39:07.758" v="1170" actId="1076"/>
          <ac:spMkLst>
            <pc:docMk/>
            <pc:sldMk cId="2101529928" sldId="303"/>
            <ac:spMk id="2" creationId="{2DB40E08-AADF-709C-5D70-5E4103C67728}"/>
          </ac:spMkLst>
        </pc:spChg>
        <pc:spChg chg="mod">
          <ac:chgData name="Danial Riaz" userId="70130074-3f16-4d6e-9157-064be165cb23" providerId="ADAL" clId="{B8AE571B-596C-0B4A-94D9-3588CE0957C1}" dt="2023-11-26T14:22:33.464" v="779" actId="20577"/>
          <ac:spMkLst>
            <pc:docMk/>
            <pc:sldMk cId="2101529928" sldId="303"/>
            <ac:spMk id="3" creationId="{6905634E-15ED-2E3E-06F4-F19DFA452D33}"/>
          </ac:spMkLst>
        </pc:spChg>
        <pc:spChg chg="add del mod">
          <ac:chgData name="Danial Riaz" userId="70130074-3f16-4d6e-9157-064be165cb23" providerId="ADAL" clId="{B8AE571B-596C-0B4A-94D9-3588CE0957C1}" dt="2023-11-26T14:39:02.218" v="1169"/>
          <ac:spMkLst>
            <pc:docMk/>
            <pc:sldMk cId="2101529928" sldId="303"/>
            <ac:spMk id="5" creationId="{64AE705E-9512-E5CE-37BC-6695CCB696DD}"/>
          </ac:spMkLst>
        </pc:spChg>
        <pc:spChg chg="add mod">
          <ac:chgData name="Danial Riaz" userId="70130074-3f16-4d6e-9157-064be165cb23" providerId="ADAL" clId="{B8AE571B-596C-0B4A-94D9-3588CE0957C1}" dt="2023-11-26T16:00:29.512" v="1316" actId="20577"/>
          <ac:spMkLst>
            <pc:docMk/>
            <pc:sldMk cId="2101529928" sldId="303"/>
            <ac:spMk id="6" creationId="{864A235E-03F4-C4E7-7D85-BBC9FAF1A475}"/>
          </ac:spMkLst>
        </pc:spChg>
        <pc:picChg chg="del">
          <ac:chgData name="Danial Riaz" userId="70130074-3f16-4d6e-9157-064be165cb23" providerId="ADAL" clId="{B8AE571B-596C-0B4A-94D9-3588CE0957C1}" dt="2023-11-26T14:23:08.010" v="780" actId="478"/>
          <ac:picMkLst>
            <pc:docMk/>
            <pc:sldMk cId="2101529928" sldId="303"/>
            <ac:picMk id="4" creationId="{9C665349-2207-E6E2-7979-3542252FCB56}"/>
          </ac:picMkLst>
        </pc:picChg>
      </pc:sldChg>
      <pc:sldChg chg="addSp modSp add del mod">
        <pc:chgData name="Danial Riaz" userId="70130074-3f16-4d6e-9157-064be165cb23" providerId="ADAL" clId="{B8AE571B-596C-0B4A-94D9-3588CE0957C1}" dt="2023-11-26T14:36:15.228" v="1075" actId="2696"/>
        <pc:sldMkLst>
          <pc:docMk/>
          <pc:sldMk cId="3500853904" sldId="304"/>
        </pc:sldMkLst>
        <pc:spChg chg="mod">
          <ac:chgData name="Danial Riaz" userId="70130074-3f16-4d6e-9157-064be165cb23" providerId="ADAL" clId="{B8AE571B-596C-0B4A-94D9-3588CE0957C1}" dt="2023-11-26T14:23:56.273" v="853" actId="20577"/>
          <ac:spMkLst>
            <pc:docMk/>
            <pc:sldMk cId="3500853904" sldId="304"/>
            <ac:spMk id="2" creationId="{2DB40E08-AADF-709C-5D70-5E4103C67728}"/>
          </ac:spMkLst>
        </pc:spChg>
        <pc:picChg chg="add mod">
          <ac:chgData name="Danial Riaz" userId="70130074-3f16-4d6e-9157-064be165cb23" providerId="ADAL" clId="{B8AE571B-596C-0B4A-94D9-3588CE0957C1}" dt="2023-11-26T14:30:06.914" v="1055" actId="1076"/>
          <ac:picMkLst>
            <pc:docMk/>
            <pc:sldMk cId="3500853904" sldId="304"/>
            <ac:picMk id="4" creationId="{9E0D2D43-2E88-9C76-DF9E-7B8A6789C76B}"/>
          </ac:picMkLst>
        </pc:picChg>
        <pc:picChg chg="add mod">
          <ac:chgData name="Danial Riaz" userId="70130074-3f16-4d6e-9157-064be165cb23" providerId="ADAL" clId="{B8AE571B-596C-0B4A-94D9-3588CE0957C1}" dt="2023-11-26T14:30:11.209" v="1061" actId="1038"/>
          <ac:picMkLst>
            <pc:docMk/>
            <pc:sldMk cId="3500853904" sldId="304"/>
            <ac:picMk id="5" creationId="{70DC459D-DCC8-F431-1F4D-AF3092D5C1CF}"/>
          </ac:picMkLst>
        </pc:picChg>
        <pc:picChg chg="add mod">
          <ac:chgData name="Danial Riaz" userId="70130074-3f16-4d6e-9157-064be165cb23" providerId="ADAL" clId="{B8AE571B-596C-0B4A-94D9-3588CE0957C1}" dt="2023-11-26T14:30:54.274" v="1065" actId="14100"/>
          <ac:picMkLst>
            <pc:docMk/>
            <pc:sldMk cId="3500853904" sldId="304"/>
            <ac:picMk id="6" creationId="{BFAFB3AA-3360-B9DB-B70B-C9A3AEC394E9}"/>
          </ac:picMkLst>
        </pc:picChg>
      </pc:sldChg>
      <pc:sldChg chg="addSp modSp add del mod">
        <pc:chgData name="Danial Riaz" userId="70130074-3f16-4d6e-9157-064be165cb23" providerId="ADAL" clId="{B8AE571B-596C-0B4A-94D9-3588CE0957C1}" dt="2023-11-26T18:01:09.754" v="2736" actId="2696"/>
        <pc:sldMkLst>
          <pc:docMk/>
          <pc:sldMk cId="2489218067" sldId="305"/>
        </pc:sldMkLst>
        <pc:spChg chg="mod">
          <ac:chgData name="Danial Riaz" userId="70130074-3f16-4d6e-9157-064be165cb23" providerId="ADAL" clId="{B8AE571B-596C-0B4A-94D9-3588CE0957C1}" dt="2023-11-26T14:38:38.024" v="1147" actId="1076"/>
          <ac:spMkLst>
            <pc:docMk/>
            <pc:sldMk cId="2489218067" sldId="305"/>
            <ac:spMk id="2" creationId="{2DB40E08-AADF-709C-5D70-5E4103C67728}"/>
          </ac:spMkLst>
        </pc:spChg>
        <pc:spChg chg="add mod">
          <ac:chgData name="Danial Riaz" userId="70130074-3f16-4d6e-9157-064be165cb23" providerId="ADAL" clId="{B8AE571B-596C-0B4A-94D9-3588CE0957C1}" dt="2023-11-26T14:38:50.797" v="1167" actId="20577"/>
          <ac:spMkLst>
            <pc:docMk/>
            <pc:sldMk cId="2489218067" sldId="305"/>
            <ac:spMk id="4" creationId="{559CCBDF-5EAB-EF32-0BCC-6949AB3F4A36}"/>
          </ac:spMkLst>
        </pc:spChg>
      </pc:sldChg>
      <pc:sldChg chg="modSp add del mod">
        <pc:chgData name="Danial Riaz" userId="70130074-3f16-4d6e-9157-064be165cb23" providerId="ADAL" clId="{B8AE571B-596C-0B4A-94D9-3588CE0957C1}" dt="2023-11-26T14:40:31.550" v="1244" actId="2696"/>
        <pc:sldMkLst>
          <pc:docMk/>
          <pc:sldMk cId="3406046911" sldId="306"/>
        </pc:sldMkLst>
        <pc:spChg chg="mod">
          <ac:chgData name="Danial Riaz" userId="70130074-3f16-4d6e-9157-064be165cb23" providerId="ADAL" clId="{B8AE571B-596C-0B4A-94D9-3588CE0957C1}" dt="2023-11-26T14:27:16.795" v="1013" actId="114"/>
          <ac:spMkLst>
            <pc:docMk/>
            <pc:sldMk cId="3406046911" sldId="306"/>
            <ac:spMk id="2" creationId="{2DB40E08-AADF-709C-5D70-5E4103C67728}"/>
          </ac:spMkLst>
        </pc:spChg>
      </pc:sldChg>
      <pc:sldChg chg="modSp add del mod">
        <pc:chgData name="Danial Riaz" userId="70130074-3f16-4d6e-9157-064be165cb23" providerId="ADAL" clId="{B8AE571B-596C-0B4A-94D9-3588CE0957C1}" dt="2023-11-26T14:40:35.712" v="1245" actId="2696"/>
        <pc:sldMkLst>
          <pc:docMk/>
          <pc:sldMk cId="2952843746" sldId="307"/>
        </pc:sldMkLst>
        <pc:spChg chg="mod">
          <ac:chgData name="Danial Riaz" userId="70130074-3f16-4d6e-9157-064be165cb23" providerId="ADAL" clId="{B8AE571B-596C-0B4A-94D9-3588CE0957C1}" dt="2023-11-26T14:27:42.508" v="1046" actId="20577"/>
          <ac:spMkLst>
            <pc:docMk/>
            <pc:sldMk cId="2952843746" sldId="307"/>
            <ac:spMk id="2" creationId="{2DB40E08-AADF-709C-5D70-5E4103C67728}"/>
          </ac:spMkLst>
        </pc:spChg>
      </pc:sldChg>
      <pc:sldChg chg="addSp delSp modSp add mod">
        <pc:chgData name="Danial Riaz" userId="70130074-3f16-4d6e-9157-064be165cb23" providerId="ADAL" clId="{B8AE571B-596C-0B4A-94D9-3588CE0957C1}" dt="2023-11-26T16:35:34.728" v="1943" actId="1076"/>
        <pc:sldMkLst>
          <pc:docMk/>
          <pc:sldMk cId="3576334297" sldId="308"/>
        </pc:sldMkLst>
        <pc:spChg chg="mod">
          <ac:chgData name="Danial Riaz" userId="70130074-3f16-4d6e-9157-064be165cb23" providerId="ADAL" clId="{B8AE571B-596C-0B4A-94D9-3588CE0957C1}" dt="2023-11-26T14:37:52.770" v="1109" actId="1076"/>
          <ac:spMkLst>
            <pc:docMk/>
            <pc:sldMk cId="3576334297" sldId="308"/>
            <ac:spMk id="2" creationId="{2DB40E08-AADF-709C-5D70-5E4103C67728}"/>
          </ac:spMkLst>
        </pc:spChg>
        <pc:spChg chg="mod">
          <ac:chgData name="Danial Riaz" userId="70130074-3f16-4d6e-9157-064be165cb23" providerId="ADAL" clId="{B8AE571B-596C-0B4A-94D9-3588CE0957C1}" dt="2023-11-26T16:35:34.728" v="1943" actId="1076"/>
          <ac:spMkLst>
            <pc:docMk/>
            <pc:sldMk cId="3576334297" sldId="308"/>
            <ac:spMk id="3" creationId="{6905634E-15ED-2E3E-06F4-F19DFA452D33}"/>
          </ac:spMkLst>
        </pc:spChg>
        <pc:spChg chg="add mod">
          <ac:chgData name="Danial Riaz" userId="70130074-3f16-4d6e-9157-064be165cb23" providerId="ADAL" clId="{B8AE571B-596C-0B4A-94D9-3588CE0957C1}" dt="2023-11-26T14:38:08.013" v="1144" actId="1037"/>
          <ac:spMkLst>
            <pc:docMk/>
            <pc:sldMk cId="3576334297" sldId="308"/>
            <ac:spMk id="10" creationId="{3CE735AB-1293-3CAF-3904-719F01C86CD7}"/>
          </ac:spMkLst>
        </pc:spChg>
        <pc:picChg chg="del">
          <ac:chgData name="Danial Riaz" userId="70130074-3f16-4d6e-9157-064be165cb23" providerId="ADAL" clId="{B8AE571B-596C-0B4A-94D9-3588CE0957C1}" dt="2023-11-26T14:34:57.950" v="1067" actId="478"/>
          <ac:picMkLst>
            <pc:docMk/>
            <pc:sldMk cId="3576334297" sldId="308"/>
            <ac:picMk id="4" creationId="{9E0D2D43-2E88-9C76-DF9E-7B8A6789C76B}"/>
          </ac:picMkLst>
        </pc:picChg>
        <pc:picChg chg="del">
          <ac:chgData name="Danial Riaz" userId="70130074-3f16-4d6e-9157-064be165cb23" providerId="ADAL" clId="{B8AE571B-596C-0B4A-94D9-3588CE0957C1}" dt="2023-11-26T14:34:59.427" v="1068" actId="478"/>
          <ac:picMkLst>
            <pc:docMk/>
            <pc:sldMk cId="3576334297" sldId="308"/>
            <ac:picMk id="5" creationId="{70DC459D-DCC8-F431-1F4D-AF3092D5C1CF}"/>
          </ac:picMkLst>
        </pc:picChg>
        <pc:picChg chg="del">
          <ac:chgData name="Danial Riaz" userId="70130074-3f16-4d6e-9157-064be165cb23" providerId="ADAL" clId="{B8AE571B-596C-0B4A-94D9-3588CE0957C1}" dt="2023-11-26T14:35:03.549" v="1071" actId="478"/>
          <ac:picMkLst>
            <pc:docMk/>
            <pc:sldMk cId="3576334297" sldId="308"/>
            <ac:picMk id="6" creationId="{BFAFB3AA-3360-B9DB-B70B-C9A3AEC394E9}"/>
          </ac:picMkLst>
        </pc:picChg>
        <pc:picChg chg="add mod modCrop">
          <ac:chgData name="Danial Riaz" userId="70130074-3f16-4d6e-9157-064be165cb23" providerId="ADAL" clId="{B8AE571B-596C-0B4A-94D9-3588CE0957C1}" dt="2023-11-26T16:35:14.808" v="1940" actId="14100"/>
          <ac:picMkLst>
            <pc:docMk/>
            <pc:sldMk cId="3576334297" sldId="308"/>
            <ac:picMk id="7" creationId="{C91710B1-2057-19D1-CBEA-1A020C171D0D}"/>
          </ac:picMkLst>
        </pc:picChg>
        <pc:picChg chg="add del mod">
          <ac:chgData name="Danial Riaz" userId="70130074-3f16-4d6e-9157-064be165cb23" providerId="ADAL" clId="{B8AE571B-596C-0B4A-94D9-3588CE0957C1}" dt="2023-11-26T14:36:17.630" v="1076" actId="478"/>
          <ac:picMkLst>
            <pc:docMk/>
            <pc:sldMk cId="3576334297" sldId="308"/>
            <ac:picMk id="8" creationId="{C0F63285-FA3E-9933-C30F-5F89C98F4C4E}"/>
          </ac:picMkLst>
        </pc:picChg>
        <pc:picChg chg="add mod modCrop">
          <ac:chgData name="Danial Riaz" userId="70130074-3f16-4d6e-9157-064be165cb23" providerId="ADAL" clId="{B8AE571B-596C-0B4A-94D9-3588CE0957C1}" dt="2023-11-26T16:35:17.526" v="1941" actId="14100"/>
          <ac:picMkLst>
            <pc:docMk/>
            <pc:sldMk cId="3576334297" sldId="308"/>
            <ac:picMk id="9" creationId="{17620E1A-33A8-DF0B-36A7-03A9344E59E6}"/>
          </ac:picMkLst>
        </pc:picChg>
        <pc:picChg chg="add del mod">
          <ac:chgData name="Danial Riaz" userId="70130074-3f16-4d6e-9157-064be165cb23" providerId="ADAL" clId="{B8AE571B-596C-0B4A-94D9-3588CE0957C1}" dt="2023-11-26T16:21:06.242" v="1343" actId="478"/>
          <ac:picMkLst>
            <pc:docMk/>
            <pc:sldMk cId="3576334297" sldId="308"/>
            <ac:picMk id="11" creationId="{3EF51FD0-7238-728A-5EDA-D97986B09036}"/>
          </ac:picMkLst>
        </pc:picChg>
        <pc:picChg chg="add del mod">
          <ac:chgData name="Danial Riaz" userId="70130074-3f16-4d6e-9157-064be165cb23" providerId="ADAL" clId="{B8AE571B-596C-0B4A-94D9-3588CE0957C1}" dt="2023-11-26T16:21:05.693" v="1342" actId="478"/>
          <ac:picMkLst>
            <pc:docMk/>
            <pc:sldMk cId="3576334297" sldId="308"/>
            <ac:picMk id="12" creationId="{B114F001-C7C6-F413-5277-A643B9ACCDE3}"/>
          </ac:picMkLst>
        </pc:picChg>
      </pc:sldChg>
      <pc:sldChg chg="addSp delSp modSp add mod">
        <pc:chgData name="Danial Riaz" userId="70130074-3f16-4d6e-9157-064be165cb23" providerId="ADAL" clId="{B8AE571B-596C-0B4A-94D9-3588CE0957C1}" dt="2023-11-26T16:36:53.108" v="2011" actId="1076"/>
        <pc:sldMkLst>
          <pc:docMk/>
          <pc:sldMk cId="3930419870" sldId="309"/>
        </pc:sldMkLst>
        <pc:spChg chg="mod">
          <ac:chgData name="Danial Riaz" userId="70130074-3f16-4d6e-9157-064be165cb23" providerId="ADAL" clId="{B8AE571B-596C-0B4A-94D9-3588CE0957C1}" dt="2023-11-26T14:38:30.375" v="1146" actId="1076"/>
          <ac:spMkLst>
            <pc:docMk/>
            <pc:sldMk cId="3930419870" sldId="309"/>
            <ac:spMk id="2" creationId="{2DB40E08-AADF-709C-5D70-5E4103C67728}"/>
          </ac:spMkLst>
        </pc:spChg>
        <pc:spChg chg="mod">
          <ac:chgData name="Danial Riaz" userId="70130074-3f16-4d6e-9157-064be165cb23" providerId="ADAL" clId="{B8AE571B-596C-0B4A-94D9-3588CE0957C1}" dt="2023-11-26T16:36:49.535" v="2009" actId="1076"/>
          <ac:spMkLst>
            <pc:docMk/>
            <pc:sldMk cId="3930419870" sldId="309"/>
            <ac:spMk id="3" creationId="{6905634E-15ED-2E3E-06F4-F19DFA452D33}"/>
          </ac:spMkLst>
        </pc:spChg>
        <pc:spChg chg="add mod">
          <ac:chgData name="Danial Riaz" userId="70130074-3f16-4d6e-9157-064be165cb23" providerId="ADAL" clId="{B8AE571B-596C-0B4A-94D9-3588CE0957C1}" dt="2023-11-26T14:38:24.642" v="1145"/>
          <ac:spMkLst>
            <pc:docMk/>
            <pc:sldMk cId="3930419870" sldId="309"/>
            <ac:spMk id="5" creationId="{40BE695E-EB25-5DB9-111B-0EF325D07462}"/>
          </ac:spMkLst>
        </pc:spChg>
        <pc:picChg chg="add mod">
          <ac:chgData name="Danial Riaz" userId="70130074-3f16-4d6e-9157-064be165cb23" providerId="ADAL" clId="{B8AE571B-596C-0B4A-94D9-3588CE0957C1}" dt="2023-11-26T16:36:53.108" v="2011" actId="1076"/>
          <ac:picMkLst>
            <pc:docMk/>
            <pc:sldMk cId="3930419870" sldId="309"/>
            <ac:picMk id="4" creationId="{CD7D1C19-4363-45E4-0BFD-92197FB48291}"/>
          </ac:picMkLst>
        </pc:picChg>
        <pc:picChg chg="del">
          <ac:chgData name="Danial Riaz" userId="70130074-3f16-4d6e-9157-064be165cb23" providerId="ADAL" clId="{B8AE571B-596C-0B4A-94D9-3588CE0957C1}" dt="2023-11-26T14:36:45.350" v="1079" actId="478"/>
          <ac:picMkLst>
            <pc:docMk/>
            <pc:sldMk cId="3930419870" sldId="309"/>
            <ac:picMk id="7" creationId="{C91710B1-2057-19D1-CBEA-1A020C171D0D}"/>
          </ac:picMkLst>
        </pc:picChg>
        <pc:picChg chg="mod modCrop">
          <ac:chgData name="Danial Riaz" userId="70130074-3f16-4d6e-9157-064be165cb23" providerId="ADAL" clId="{B8AE571B-596C-0B4A-94D9-3588CE0957C1}" dt="2023-11-26T16:36:51.026" v="2010" actId="1076"/>
          <ac:picMkLst>
            <pc:docMk/>
            <pc:sldMk cId="3930419870" sldId="309"/>
            <ac:picMk id="8" creationId="{C0F63285-FA3E-9933-C30F-5F89C98F4C4E}"/>
          </ac:picMkLst>
        </pc:picChg>
      </pc:sldChg>
      <pc:sldChg chg="addSp delSp modSp add mod">
        <pc:chgData name="Danial Riaz" userId="70130074-3f16-4d6e-9157-064be165cb23" providerId="ADAL" clId="{B8AE571B-596C-0B4A-94D9-3588CE0957C1}" dt="2023-11-26T19:39:14.918" v="2866" actId="20577"/>
        <pc:sldMkLst>
          <pc:docMk/>
          <pc:sldMk cId="23356043" sldId="310"/>
        </pc:sldMkLst>
        <pc:spChg chg="mod">
          <ac:chgData name="Danial Riaz" userId="70130074-3f16-4d6e-9157-064be165cb23" providerId="ADAL" clId="{B8AE571B-596C-0B4A-94D9-3588CE0957C1}" dt="2023-11-26T14:40:29.510" v="1243" actId="20577"/>
          <ac:spMkLst>
            <pc:docMk/>
            <pc:sldMk cId="23356043" sldId="310"/>
            <ac:spMk id="2" creationId="{2DB40E08-AADF-709C-5D70-5E4103C67728}"/>
          </ac:spMkLst>
        </pc:spChg>
        <pc:spChg chg="mod">
          <ac:chgData name="Danial Riaz" userId="70130074-3f16-4d6e-9157-064be165cb23" providerId="ADAL" clId="{B8AE571B-596C-0B4A-94D9-3588CE0957C1}" dt="2023-11-26T19:39:14.918" v="2866" actId="20577"/>
          <ac:spMkLst>
            <pc:docMk/>
            <pc:sldMk cId="23356043" sldId="310"/>
            <ac:spMk id="3" creationId="{6905634E-15ED-2E3E-06F4-F19DFA452D33}"/>
          </ac:spMkLst>
        </pc:spChg>
        <pc:spChg chg="del mod">
          <ac:chgData name="Danial Riaz" userId="70130074-3f16-4d6e-9157-064be165cb23" providerId="ADAL" clId="{B8AE571B-596C-0B4A-94D9-3588CE0957C1}" dt="2023-11-26T14:40:18.059" v="1204" actId="478"/>
          <ac:spMkLst>
            <pc:docMk/>
            <pc:sldMk cId="23356043" sldId="310"/>
            <ac:spMk id="4" creationId="{559CCBDF-5EAB-EF32-0BCC-6949AB3F4A36}"/>
          </ac:spMkLst>
        </pc:spChg>
        <pc:spChg chg="add mod">
          <ac:chgData name="Danial Riaz" userId="70130074-3f16-4d6e-9157-064be165cb23" providerId="ADAL" clId="{B8AE571B-596C-0B4A-94D9-3588CE0957C1}" dt="2023-11-26T14:40:47.048" v="1258" actId="20577"/>
          <ac:spMkLst>
            <pc:docMk/>
            <pc:sldMk cId="23356043" sldId="310"/>
            <ac:spMk id="5" creationId="{07AE1663-B60E-7F25-B7EC-88FFA3AD7ACB}"/>
          </ac:spMkLst>
        </pc:spChg>
        <pc:picChg chg="add mod">
          <ac:chgData name="Danial Riaz" userId="70130074-3f16-4d6e-9157-064be165cb23" providerId="ADAL" clId="{B8AE571B-596C-0B4A-94D9-3588CE0957C1}" dt="2023-11-26T15:00:31.732" v="1263" actId="1076"/>
          <ac:picMkLst>
            <pc:docMk/>
            <pc:sldMk cId="23356043" sldId="310"/>
            <ac:picMk id="6" creationId="{D0F003D1-0AA2-657A-5740-2743D9FFE294}"/>
          </ac:picMkLst>
        </pc:picChg>
        <pc:picChg chg="add mod">
          <ac:chgData name="Danial Riaz" userId="70130074-3f16-4d6e-9157-064be165cb23" providerId="ADAL" clId="{B8AE571B-596C-0B4A-94D9-3588CE0957C1}" dt="2023-11-26T15:01:07.885" v="1269" actId="1076"/>
          <ac:picMkLst>
            <pc:docMk/>
            <pc:sldMk cId="23356043" sldId="310"/>
            <ac:picMk id="7" creationId="{AEC87FE5-6641-B21C-2C52-40E401167561}"/>
          </ac:picMkLst>
        </pc:picChg>
      </pc:sldChg>
      <pc:sldChg chg="add del">
        <pc:chgData name="Danial Riaz" userId="70130074-3f16-4d6e-9157-064be165cb23" providerId="ADAL" clId="{B8AE571B-596C-0B4A-94D9-3588CE0957C1}" dt="2023-11-26T14:40:12.484" v="1203" actId="2696"/>
        <pc:sldMkLst>
          <pc:docMk/>
          <pc:sldMk cId="1129151209" sldId="311"/>
        </pc:sldMkLst>
      </pc:sldChg>
      <pc:sldChg chg="modSp mod modNotesTx">
        <pc:chgData name="Danial Riaz" userId="70130074-3f16-4d6e-9157-064be165cb23" providerId="ADAL" clId="{B8AE571B-596C-0B4A-94D9-3588CE0957C1}" dt="2023-11-26T21:17:18.868" v="2904" actId="20577"/>
        <pc:sldMkLst>
          <pc:docMk/>
          <pc:sldMk cId="1707252674" sldId="315"/>
        </pc:sldMkLst>
        <pc:spChg chg="mod">
          <ac:chgData name="Danial Riaz" userId="70130074-3f16-4d6e-9157-064be165cb23" providerId="ADAL" clId="{B8AE571B-596C-0B4A-94D9-3588CE0957C1}" dt="2023-11-26T21:16:56.466" v="2902" actId="20577"/>
          <ac:spMkLst>
            <pc:docMk/>
            <pc:sldMk cId="1707252674" sldId="315"/>
            <ac:spMk id="4" creationId="{149CB344-7BC6-4EF4-7423-482B2BBDA051}"/>
          </ac:spMkLst>
        </pc:spChg>
      </pc:sldChg>
      <pc:sldChg chg="add">
        <pc:chgData name="Danial Riaz" userId="70130074-3f16-4d6e-9157-064be165cb23" providerId="ADAL" clId="{B8AE571B-596C-0B4A-94D9-3588CE0957C1}" dt="2023-11-26T15:59:28.982" v="1271" actId="2890"/>
        <pc:sldMkLst>
          <pc:docMk/>
          <pc:sldMk cId="823088237" sldId="316"/>
        </pc:sldMkLst>
      </pc:sldChg>
      <pc:sldChg chg="modSp add mod">
        <pc:chgData name="Danial Riaz" userId="70130074-3f16-4d6e-9157-064be165cb23" providerId="ADAL" clId="{B8AE571B-596C-0B4A-94D9-3588CE0957C1}" dt="2023-11-26T19:38:39.469" v="2861" actId="20577"/>
        <pc:sldMkLst>
          <pc:docMk/>
          <pc:sldMk cId="3517704403" sldId="317"/>
        </pc:sldMkLst>
        <pc:spChg chg="mod">
          <ac:chgData name="Danial Riaz" userId="70130074-3f16-4d6e-9157-064be165cb23" providerId="ADAL" clId="{B8AE571B-596C-0B4A-94D9-3588CE0957C1}" dt="2023-11-26T19:38:39.469" v="2861" actId="20577"/>
          <ac:spMkLst>
            <pc:docMk/>
            <pc:sldMk cId="3517704403" sldId="317"/>
            <ac:spMk id="3" creationId="{6905634E-15ED-2E3E-06F4-F19DFA452D33}"/>
          </ac:spMkLst>
        </pc:spChg>
      </pc:sldChg>
      <pc:sldChg chg="addCm">
        <pc:chgData name="Danial Riaz" userId="70130074-3f16-4d6e-9157-064be165cb23" providerId="ADAL" clId="{B8AE571B-596C-0B4A-94D9-3588CE0957C1}" dt="2023-11-26T20:27:16.187" v="2869"/>
        <pc:sldMkLst>
          <pc:docMk/>
          <pc:sldMk cId="3405760814" sldId="3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al Riaz" userId="70130074-3f16-4d6e-9157-064be165cb23" providerId="ADAL" clId="{B8AE571B-596C-0B4A-94D9-3588CE0957C1}" dt="2023-11-26T20:27:16.187" v="2869"/>
              <pc2:cmMkLst xmlns:pc2="http://schemas.microsoft.com/office/powerpoint/2019/9/main/command">
                <pc:docMk/>
                <pc:sldMk cId="3405760814" sldId="319"/>
                <pc2:cmMk id="{2D267F76-0193-7849-BFEB-7858B6C4BFFC}"/>
              </pc2:cmMkLst>
            </pc226:cmChg>
          </p:ext>
        </pc:extLst>
      </pc:sldChg>
      <pc:sldChg chg="addSp delSp modSp mod">
        <pc:chgData name="Danial Riaz" userId="70130074-3f16-4d6e-9157-064be165cb23" providerId="ADAL" clId="{B8AE571B-596C-0B4A-94D9-3588CE0957C1}" dt="2023-11-26T17:58:25.035" v="2686" actId="1076"/>
        <pc:sldMkLst>
          <pc:docMk/>
          <pc:sldMk cId="322444740" sldId="320"/>
        </pc:sldMkLst>
        <pc:spChg chg="mod">
          <ac:chgData name="Danial Riaz" userId="70130074-3f16-4d6e-9157-064be165cb23" providerId="ADAL" clId="{B8AE571B-596C-0B4A-94D9-3588CE0957C1}" dt="2023-11-26T17:58:10.154" v="2681" actId="1076"/>
          <ac:spMkLst>
            <pc:docMk/>
            <pc:sldMk cId="322444740" sldId="320"/>
            <ac:spMk id="139" creationId="{00000000-0000-0000-0000-000000000000}"/>
          </ac:spMkLst>
        </pc:spChg>
        <pc:spChg chg="del mod">
          <ac:chgData name="Danial Riaz" userId="70130074-3f16-4d6e-9157-064be165cb23" providerId="ADAL" clId="{B8AE571B-596C-0B4A-94D9-3588CE0957C1}" dt="2023-11-26T17:58:07.567" v="2679" actId="478"/>
          <ac:spMkLst>
            <pc:docMk/>
            <pc:sldMk cId="322444740" sldId="320"/>
            <ac:spMk id="140" creationId="{00000000-0000-0000-0000-000000000000}"/>
          </ac:spMkLst>
        </pc:spChg>
        <pc:spChg chg="mod">
          <ac:chgData name="Danial Riaz" userId="70130074-3f16-4d6e-9157-064be165cb23" providerId="ADAL" clId="{B8AE571B-596C-0B4A-94D9-3588CE0957C1}" dt="2023-11-26T17:58:25.035" v="2686" actId="1076"/>
          <ac:spMkLst>
            <pc:docMk/>
            <pc:sldMk cId="322444740" sldId="320"/>
            <ac:spMk id="141" creationId="{00000000-0000-0000-0000-000000000000}"/>
          </ac:spMkLst>
        </pc:spChg>
        <pc:picChg chg="add mod">
          <ac:chgData name="Danial Riaz" userId="70130074-3f16-4d6e-9157-064be165cb23" providerId="ADAL" clId="{B8AE571B-596C-0B4A-94D9-3588CE0957C1}" dt="2023-11-26T17:58:20.862" v="2685" actId="1076"/>
          <ac:picMkLst>
            <pc:docMk/>
            <pc:sldMk cId="322444740" sldId="320"/>
            <ac:picMk id="2" creationId="{6980ABB5-EDFA-3E82-9651-A66FAE52B80B}"/>
          </ac:picMkLst>
        </pc:picChg>
      </pc:sldChg>
      <pc:sldChg chg="delSp modSp mod">
        <pc:chgData name="Danial Riaz" userId="70130074-3f16-4d6e-9157-064be165cb23" providerId="ADAL" clId="{B8AE571B-596C-0B4A-94D9-3588CE0957C1}" dt="2023-11-26T20:28:42.780" v="2873" actId="1076"/>
        <pc:sldMkLst>
          <pc:docMk/>
          <pc:sldMk cId="1367701636" sldId="326"/>
        </pc:sldMkLst>
        <pc:spChg chg="mod">
          <ac:chgData name="Danial Riaz" userId="70130074-3f16-4d6e-9157-064be165cb23" providerId="ADAL" clId="{B8AE571B-596C-0B4A-94D9-3588CE0957C1}" dt="2023-11-26T19:36:34.654" v="2774" actId="14100"/>
          <ac:spMkLst>
            <pc:docMk/>
            <pc:sldMk cId="1367701636" sldId="326"/>
            <ac:spMk id="3" creationId="{BB5091BE-DD8C-2813-D329-EADAABE0A2A7}"/>
          </ac:spMkLst>
        </pc:spChg>
        <pc:spChg chg="del mod">
          <ac:chgData name="Danial Riaz" userId="70130074-3f16-4d6e-9157-064be165cb23" providerId="ADAL" clId="{B8AE571B-596C-0B4A-94D9-3588CE0957C1}" dt="2023-11-26T19:36:17.492" v="2770" actId="478"/>
          <ac:spMkLst>
            <pc:docMk/>
            <pc:sldMk cId="1367701636" sldId="326"/>
            <ac:spMk id="14" creationId="{64D4DD9E-07D1-1ED4-534B-AA7FE3A1AE6E}"/>
          </ac:spMkLst>
        </pc:spChg>
        <pc:spChg chg="mod">
          <ac:chgData name="Danial Riaz" userId="70130074-3f16-4d6e-9157-064be165cb23" providerId="ADAL" clId="{B8AE571B-596C-0B4A-94D9-3588CE0957C1}" dt="2023-11-26T19:37:58.307" v="2840" actId="14100"/>
          <ac:spMkLst>
            <pc:docMk/>
            <pc:sldMk cId="1367701636" sldId="326"/>
            <ac:spMk id="17" creationId="{7D0D8077-6DA8-1F1F-3E0D-9439AA069A6F}"/>
          </ac:spMkLst>
        </pc:spChg>
        <pc:picChg chg="mod">
          <ac:chgData name="Danial Riaz" userId="70130074-3f16-4d6e-9157-064be165cb23" providerId="ADAL" clId="{B8AE571B-596C-0B4A-94D9-3588CE0957C1}" dt="2023-11-26T19:36:41.387" v="2775" actId="1076"/>
          <ac:picMkLst>
            <pc:docMk/>
            <pc:sldMk cId="1367701636" sldId="326"/>
            <ac:picMk id="4" creationId="{09A2B393-AB64-B11B-67A0-C528D9E99690}"/>
          </ac:picMkLst>
        </pc:picChg>
        <pc:picChg chg="mod">
          <ac:chgData name="Danial Riaz" userId="70130074-3f16-4d6e-9157-064be165cb23" providerId="ADAL" clId="{B8AE571B-596C-0B4A-94D9-3588CE0957C1}" dt="2023-11-26T20:28:42.780" v="2873" actId="1076"/>
          <ac:picMkLst>
            <pc:docMk/>
            <pc:sldMk cId="1367701636" sldId="326"/>
            <ac:picMk id="19" creationId="{FA02D2C8-99E5-5156-D43E-D4D9B9493168}"/>
          </ac:picMkLst>
        </pc:picChg>
      </pc:sldChg>
      <pc:sldChg chg="modCm">
        <pc:chgData name="Danial Riaz" userId="70130074-3f16-4d6e-9157-064be165cb23" providerId="ADAL" clId="{B8AE571B-596C-0B4A-94D9-3588CE0957C1}" dt="2023-11-26T19:48:33.320" v="2868"/>
        <pc:sldMkLst>
          <pc:docMk/>
          <pc:sldMk cId="359449782" sldId="3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Danial Riaz" userId="70130074-3f16-4d6e-9157-064be165cb23" providerId="ADAL" clId="{B8AE571B-596C-0B4A-94D9-3588CE0957C1}" dt="2023-11-26T19:48:33.320" v="2868"/>
              <pc2:cmMkLst xmlns:pc2="http://schemas.microsoft.com/office/powerpoint/2019/9/main/command">
                <pc:docMk/>
                <pc:sldMk cId="359449782" sldId="328"/>
                <pc2:cmMk id="{78044661-272F-47AF-BD18-1FD053846071}"/>
              </pc2:cmMkLst>
              <pc226:cmRplyChg chg="add">
                <pc226:chgData name="Danial Riaz" userId="70130074-3f16-4d6e-9157-064be165cb23" providerId="ADAL" clId="{B8AE571B-596C-0B4A-94D9-3588CE0957C1}" dt="2023-11-26T19:48:33.320" v="2868"/>
                <pc2:cmRplyMkLst xmlns:pc2="http://schemas.microsoft.com/office/powerpoint/2019/9/main/command">
                  <pc:docMk/>
                  <pc:sldMk cId="359449782" sldId="328"/>
                  <pc2:cmMk id="{78044661-272F-47AF-BD18-1FD053846071}"/>
                  <pc2:cmRplyMk id="{2861D83A-9825-FD48-993E-078419923FD1}"/>
                </pc2:cmRplyMkLst>
              </pc226:cmRplyChg>
            </pc226:cmChg>
          </p:ext>
        </pc:extLst>
      </pc:sldChg>
    </pc:docChg>
  </pc:docChgLst>
</pc:chgInfo>
</file>

<file path=ppt/comments/modernComment_11D_D9EFCE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FE13E7-7106-4B3D-8D92-BF0D9FDF8AB4}" authorId="{29D49937-5CC8-D1FC-39A7-E9372A1196AE}" created="2023-11-26T18:16:17.689">
    <pc:sldMkLst xmlns:pc="http://schemas.microsoft.com/office/powerpoint/2013/main/command">
      <pc:docMk/>
      <pc:sldMk cId="3656371897" sldId="285"/>
    </pc:sldMkLst>
    <p188:txBody>
      <a:bodyPr/>
      <a:lstStyle/>
      <a:p>
        <a:r>
          <a:rPr lang="en-GB"/>
          <a:t>Can we remove this, given it is on the map in the previous slide?</a:t>
        </a:r>
      </a:p>
    </p188:txBody>
  </p188:cm>
</p188:cmLst>
</file>

<file path=ppt/comments/modernComment_122_83DB016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245ADB-6626-3C42-AB3E-05BC6741AAE4}" authorId="{F7B9A8ED-3EEC-99DA-E046-F2074CA031B1}" created="2023-11-26T17:38:34.8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12168045" sldId="290"/>
      <ac:picMk id="15" creationId="{48D0A0C9-3B93-3D50-FFAF-9860A1055CAA}"/>
    </ac:deMkLst>
    <p188:txBody>
      <a:bodyPr/>
      <a:lstStyle/>
      <a:p>
        <a:r>
          <a:rPr lang="de-DE"/>
          <a:t>Nice graphic!</a:t>
        </a:r>
      </a:p>
    </p188:txBody>
  </p188:cm>
</p188:cmLst>
</file>

<file path=ppt/comments/modernComment_12C_6E7CA0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620A1A-0FA4-463F-AA44-2EC9F55BFEB5}" authorId="{29D49937-5CC8-D1FC-39A7-E9372A1196AE}" created="2023-11-26T19:36:36.659">
    <pc:sldMkLst xmlns:pc="http://schemas.microsoft.com/office/powerpoint/2013/main/command">
      <pc:docMk/>
      <pc:sldMk cId="1853661277" sldId="300"/>
    </pc:sldMkLst>
    <p188:txBody>
      <a:bodyPr/>
      <a:lstStyle/>
      <a:p>
        <a:r>
          <a:rPr lang="en-GB"/>
          <a:t>OVERALL: Align font size and style across sheets plss</a:t>
        </a:r>
      </a:p>
    </p188:txBody>
  </p188:cm>
</p188:cmLst>
</file>

<file path=ppt/comments/modernComment_13F_CAFFC9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0AC782-B65A-4F41-AAD8-5852C148A05F}" authorId="{F7B9A8ED-3EEC-99DA-E046-F2074CA031B1}" status="resolved" created="2023-11-26T17:35:55.034" complete="100000">
    <pc:sldMkLst xmlns:pc="http://schemas.microsoft.com/office/powerpoint/2013/main/command">
      <pc:docMk/>
      <pc:sldMk cId="3405760814" sldId="319"/>
    </pc:sldMkLst>
    <p188:replyLst>
      <p188:reply id="{823D659F-21E7-4432-8379-1534770B2503}" authorId="{29D49937-5CC8-D1FC-39A7-E9372A1196AE}" created="2023-11-26T18:17:24.083">
        <p188:txBody>
          <a:bodyPr/>
          <a:lstStyle/>
          <a:p>
            <a:r>
              <a:rPr lang="en-GB"/>
              <a:t>Lukas: would be great if you import that slide from google slides, would fit perfectly here</a:t>
            </a:r>
          </a:p>
        </p188:txBody>
      </p188:reply>
    </p188:replyLst>
    <p188:txBody>
      <a:bodyPr/>
      <a:lstStyle/>
      <a:p>
        <a:r>
          <a:rPr lang="de-DE"/>
          <a:t>Leaving this slide to Lukas</a:t>
        </a:r>
      </a:p>
    </p188:txBody>
  </p188:cm>
  <p188:cm id="{2D267F76-0193-7849-BFEB-7858B6C4BFFC}" authorId="{FED410BD-6FB0-7888-41B2-63BA41DA5386}" created="2023-11-26T20:27:16.170">
    <pc:sldMkLst xmlns:pc="http://schemas.microsoft.com/office/powerpoint/2013/main/command">
      <pc:docMk/>
      <pc:sldMk cId="3405760814" sldId="319"/>
    </pc:sldMkLst>
    <p188:txBody>
      <a:bodyPr/>
      <a:lstStyle/>
      <a:p>
        <a:r>
          <a:rPr lang="en-DE"/>
          <a:t>Change to CPI Score (Transparency Int) and Single Bidding Rate Rank (Paper)
</a:t>
        </a:r>
      </a:p>
    </p188:txBody>
  </p188:cm>
</p188:cmLst>
</file>

<file path=ppt/comments/modernComment_141_A5CDE2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EA8354-9275-0D45-9243-89E14330D85D}" authorId="{F7B9A8ED-3EEC-99DA-E046-F2074CA031B1}" status="resolved" created="2023-11-26T18:18:29.44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81733528" sldId="321"/>
      <ac:picMk id="20" creationId="{9A735677-CD8A-67F4-CB73-C9D2455B7858}"/>
    </ac:deMkLst>
    <p188:replyLst>
      <p188:reply id="{8ED37BE7-F886-4A8F-8BED-2A49DFD84846}" authorId="{29D49937-5CC8-D1FC-39A7-E9372A1196AE}" created="2023-11-26T18:18:54.202">
        <p188:txBody>
          <a:bodyPr/>
          <a:lstStyle/>
          <a:p>
            <a:r>
              <a:rPr lang="en-GB"/>
              <a:t>yess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3-11-26T18:34:38.520" authorId="{F7B9A8ED-3EEC-99DA-E046-F2074CA031B1}"/>
              </p223:rxn>
            </p223:reactions>
          </p:ext>
        </p188:extLst>
      </p188:reply>
    </p188:replyLst>
    <p188:txBody>
      <a:bodyPr/>
      <a:lstStyle/>
      <a:p>
        <a:r>
          <a:rPr lang="de-DE"/>
          <a:t>Kai, this is beautiful! Did you make this yourself? :0</a:t>
        </a:r>
      </a:p>
    </p188:txBody>
  </p188:cm>
</p188:cmLst>
</file>

<file path=ppt/comments/modernComment_148_156CC4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044661-272F-47AF-BD18-1FD053846071}" authorId="{29D49937-5CC8-D1FC-39A7-E9372A1196AE}" created="2023-11-26T19:34:48.5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9449782" sldId="328"/>
      <ac:spMk id="141" creationId="{00000000-0000-0000-0000-000000000000}"/>
    </ac:deMkLst>
    <p188:replyLst>
      <p188:reply id="{2861D83A-9825-FD48-993E-078419923FD1}" authorId="{FED410BD-6FB0-7888-41B2-63BA41DA5386}" created="2023-11-26T19:48:33.282">
        <p188:txBody>
          <a:bodyPr/>
          <a:lstStyle/>
          <a:p>
            <a:r>
              <a:rPr lang="en-DE"/>
              <a:t>Corruption risk in contractingmarkets: a network science perspective
PG 45
</a:t>
            </a:r>
          </a:p>
        </p188:txBody>
      </p188:reply>
    </p188:replyLst>
    <p188:txBody>
      <a:bodyPr/>
      <a:lstStyle/>
      <a:p>
        <a:r>
          <a:rPr lang="en-GB"/>
          <a:t>[@Danial Riaz] where did this reference come from?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19341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fa291a74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fa291a74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2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4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29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476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2458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701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742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8041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147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R-A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defined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number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cycles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length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four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network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divided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by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number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paths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length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three</a:t>
            </a:r>
            <a:endParaRPr lang="de-DE" sz="11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37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14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+ dataset: 3 min - Kai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over time: 1 min - Lukas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with EM: 4 min – Lukas and Danial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prediction: 1.5 min – Steve / Kai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Conclusion: 0.5 min – Steve / Kai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243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3850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453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9731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301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138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189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41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14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Perennial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governments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adv.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democracies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Consequences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Slows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growth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innovation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Subverts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301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28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EU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law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requires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above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certain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amount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published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on Tenders Electronic Daily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66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8572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646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 l="18418" t="35018" r="20569" b="41196"/>
          <a:stretch/>
        </p:blipFill>
        <p:spPr>
          <a:xfrm>
            <a:off x="8896389" y="256885"/>
            <a:ext cx="3100552" cy="632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2"/>
          <p:cNvGrpSpPr/>
          <p:nvPr/>
        </p:nvGrpSpPr>
        <p:grpSpPr>
          <a:xfrm>
            <a:off x="228600" y="-4"/>
            <a:ext cx="152404" cy="6858004"/>
            <a:chOff x="228600" y="-4"/>
            <a:chExt cx="152404" cy="6858004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" name="Google Shape;31;p2"/>
          <p:cNvGrpSpPr/>
          <p:nvPr/>
        </p:nvGrpSpPr>
        <p:grpSpPr>
          <a:xfrm rot="-5400000">
            <a:off x="5971732" y="465340"/>
            <a:ext cx="205672" cy="12149136"/>
            <a:chOff x="228600" y="-4"/>
            <a:chExt cx="152404" cy="6858004"/>
          </a:xfrm>
        </p:grpSpPr>
        <p:cxnSp>
          <p:nvCxnSpPr>
            <p:cNvPr id="32" name="Google Shape;32;p2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 l="18418" t="35018" r="20569" b="41196"/>
          <a:stretch/>
        </p:blipFill>
        <p:spPr>
          <a:xfrm>
            <a:off x="8896389" y="256885"/>
            <a:ext cx="3100552" cy="632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228600" y="-4"/>
            <a:ext cx="152404" cy="6858004"/>
            <a:chOff x="228600" y="-4"/>
            <a:chExt cx="152404" cy="6858004"/>
          </a:xfrm>
        </p:grpSpPr>
        <p:cxnSp>
          <p:nvCxnSpPr>
            <p:cNvPr id="12" name="Google Shape;12;p1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" name="Google Shape;15;p1"/>
          <p:cNvGrpSpPr/>
          <p:nvPr/>
        </p:nvGrpSpPr>
        <p:grpSpPr>
          <a:xfrm rot="-5400000">
            <a:off x="5971732" y="465340"/>
            <a:ext cx="205672" cy="12149136"/>
            <a:chOff x="228600" y="-4"/>
            <a:chExt cx="152404" cy="6858004"/>
          </a:xfrm>
        </p:grpSpPr>
        <p:cxnSp>
          <p:nvCxnSpPr>
            <p:cNvPr id="16" name="Google Shape;16;p1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" name="Google Shape;19;p1"/>
          <p:cNvSpPr txBox="1"/>
          <p:nvPr/>
        </p:nvSpPr>
        <p:spPr>
          <a:xfrm>
            <a:off x="838196" y="676031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C_6E7CA05D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corgiredirector?site=https%3A%2F%2Fdoi.org%2F10.1007%2Fs41060-019-00204-1" TargetMode="External"/><Relationship Id="rId3" Type="http://schemas.openxmlformats.org/officeDocument/2006/relationships/hyperlink" Target="http://www.networksciencebook.com/" TargetMode="External"/><Relationship Id="rId7" Type="http://schemas.openxmlformats.org/officeDocument/2006/relationships/hyperlink" Target="https://networkx.org/documentation/stable/reference/algorithms/generated/networkx.algorithms.bipartite.cluster.robins_alexander_clustering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c.europa.eu/eurostat/web/gisco/geodata/reference-data/administrative-units-statistical-units/countries#countries20" TargetMode="External"/><Relationship Id="rId5" Type="http://schemas.openxmlformats.org/officeDocument/2006/relationships/hyperlink" Target="https://europa.eu/eurobarometer/surveys/detail/2658" TargetMode="External"/><Relationship Id="rId4" Type="http://schemas.openxmlformats.org/officeDocument/2006/relationships/hyperlink" Target="https://www.consilium.europa.eu/en/press/press-releases/2022/03/14/trade-provisional-agreement-ipi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tico.eu/article/france-demands-eu-corruption-busting-watchdog-with-teeth/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www.icij.org/investigations/cyprus-confidential/lawmakers-call-for-eu-crackdown-after-icijs-cyprus-confidential-revelation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iegel.de/international/corruption-scandal-in-the-european-parliament-who-got-the-bags-of-money-a-10e736f6-108a-472f-8fc2-77c6f48dea2a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122_83DB016D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D9EFCEB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8_156CC4B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1_A5CDE29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3F_CAFFC92E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/>
        </p:nvSpPr>
        <p:spPr>
          <a:xfrm>
            <a:off x="892384" y="3399665"/>
            <a:ext cx="4612071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Kai Foerster, Steve Kerr,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Lukas Lehmann, Danial Riaz</a:t>
            </a:r>
            <a:endParaRPr sz="2000"/>
          </a:p>
        </p:txBody>
      </p:sp>
      <p:sp>
        <p:nvSpPr>
          <p:cNvPr id="120" name="Google Shape;120;p14"/>
          <p:cNvSpPr txBox="1"/>
          <p:nvPr/>
        </p:nvSpPr>
        <p:spPr>
          <a:xfrm>
            <a:off x="486570" y="2355062"/>
            <a:ext cx="54237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35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EU Contract Networks</a:t>
            </a:r>
            <a:endParaRPr sz="3500"/>
          </a:p>
        </p:txBody>
      </p:sp>
      <p:cxnSp>
        <p:nvCxnSpPr>
          <p:cNvPr id="121" name="Google Shape;121;p14"/>
          <p:cNvCxnSpPr/>
          <p:nvPr/>
        </p:nvCxnSpPr>
        <p:spPr>
          <a:xfrm rot="10800000" flipH="1">
            <a:off x="763020" y="3244562"/>
            <a:ext cx="4870800" cy="15000"/>
          </a:xfrm>
          <a:prstGeom prst="straightConnector1">
            <a:avLst/>
          </a:prstGeom>
          <a:noFill/>
          <a:ln w="38100" cap="flat" cmpd="sng">
            <a:solidFill>
              <a:srgbClr val="90010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/>
          <p:cNvSpPr txBox="1"/>
          <p:nvPr/>
        </p:nvSpPr>
        <p:spPr>
          <a:xfrm>
            <a:off x="1590419" y="4259213"/>
            <a:ext cx="32160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3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27 Nov 2023</a:t>
            </a:r>
            <a:endParaRPr sz="1700"/>
          </a:p>
        </p:txBody>
      </p:sp>
      <p:pic>
        <p:nvPicPr>
          <p:cNvPr id="5" name="Grafik 4" descr="Ein Bild, das Gebäude, Majorelle Blue, Blau, draußen enthält.&#10;&#10;Automatisch generierte Beschreibung">
            <a:extLst>
              <a:ext uri="{FF2B5EF4-FFF2-40B4-BE49-F238E27FC236}">
                <a16:creationId xmlns:a16="http://schemas.microsoft.com/office/drawing/2014/main" id="{E01C695D-0375-D430-8A99-F32D52C82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70" y="1651767"/>
            <a:ext cx="5999625" cy="355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612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A02D2C8-99E5-5156-D43E-D4D9B949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046" y="745149"/>
            <a:ext cx="3632629" cy="37917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Network Properties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3359" y="3771041"/>
            <a:ext cx="6979723" cy="1531796"/>
          </a:xfrm>
        </p:spPr>
        <p:txBody>
          <a:bodyPr/>
          <a:lstStyle/>
          <a:p>
            <a:pPr marL="114300" indent="0">
              <a:buNone/>
            </a:pPr>
            <a:r>
              <a:rPr lang="en-GB" sz="1400" b="1" i="1">
                <a:latin typeface="Georgia" panose="02040502050405020303" pitchFamily="18" charset="0"/>
              </a:rPr>
              <a:t>On the Right: Slovakia 2012 in spring layout</a:t>
            </a:r>
          </a:p>
          <a:p>
            <a:r>
              <a:rPr lang="en-GB" sz="1400" i="1">
                <a:latin typeface="Georgia" panose="02040502050405020303" pitchFamily="18" charset="0"/>
              </a:rPr>
              <a:t>Gray nodes are issuers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White nodes are winners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weight of the edges (thickness) indicates the log count of contracts between the issuers and winners.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</a:t>
            </a:r>
            <a:r>
              <a:rPr lang="en-GB" sz="1400" i="1" err="1">
                <a:latin typeface="Georgia" panose="02040502050405020303" pitchFamily="18" charset="0"/>
              </a:rPr>
              <a:t>color</a:t>
            </a:r>
            <a:r>
              <a:rPr lang="en-GB" sz="1400" i="1">
                <a:latin typeface="Georgia" panose="02040502050405020303" pitchFamily="18" charset="0"/>
              </a:rPr>
              <a:t> of the edges represents the share of single-bid contracts among these connections; the more red an edge is, the higher the proportion of single-bid contracts.</a:t>
            </a:r>
            <a:endParaRPr lang="de-DE" sz="1400" i="1"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0D8077-6DA8-1F1F-3E0D-9439AA069A6F}"/>
              </a:ext>
            </a:extLst>
          </p:cNvPr>
          <p:cNvSpPr txBox="1"/>
          <p:nvPr/>
        </p:nvSpPr>
        <p:spPr>
          <a:xfrm>
            <a:off x="977097" y="1945898"/>
            <a:ext cx="5275971" cy="914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i="1">
                <a:latin typeface="Georgia"/>
              </a:rPr>
              <a:t>On the Left: Bipartite network structure Ireland 2012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1">
                <a:latin typeface="Georgia"/>
              </a:rPr>
              <a:t>Red nodes – issuers of contracts</a:t>
            </a:r>
            <a:endParaRPr lang="en-GB" i="1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1">
                <a:latin typeface="Georgia"/>
              </a:rPr>
              <a:t>Blue nodes – winners of contracts </a:t>
            </a:r>
            <a:endParaRPr lang="en-GB" i="1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2B393-AB64-B11B-67A0-C528D9E99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2" t="13093" r="19008" b="17646"/>
          <a:stretch/>
        </p:blipFill>
        <p:spPr>
          <a:xfrm>
            <a:off x="648182" y="3115974"/>
            <a:ext cx="3783209" cy="284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0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Networks Over Time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90F1-472A-5084-BD4C-AD85B231C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099" y="107148"/>
            <a:ext cx="8610600" cy="1325563"/>
          </a:xfrm>
        </p:spPr>
        <p:txBody>
          <a:bodyPr/>
          <a:lstStyle/>
          <a:p>
            <a:pPr>
              <a:buNone/>
            </a:pPr>
            <a:r>
              <a:rPr lang="en-GB" sz="2800" b="1" i="1">
                <a:latin typeface="Georgia" panose="02040502050405020303" pitchFamily="18" charset="0"/>
              </a:rPr>
              <a:t>Ireland</a:t>
            </a:r>
            <a:endParaRPr lang="en-DE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3FE1C-7E0F-1926-6F2A-A7F8894C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0" y="1371444"/>
            <a:ext cx="11770760" cy="4694066"/>
          </a:xfrm>
          <a:prstGeom prst="rect">
            <a:avLst/>
          </a:prstGeom>
        </p:spPr>
      </p:pic>
      <p:pic>
        <p:nvPicPr>
          <p:cNvPr id="5" name="Grafik 4" descr="Ein Bild, das orange, Design enthält.&#10;&#10;Automatisch generierte Beschreibung">
            <a:extLst>
              <a:ext uri="{FF2B5EF4-FFF2-40B4-BE49-F238E27FC236}">
                <a16:creationId xmlns:a16="http://schemas.microsoft.com/office/drawing/2014/main" id="{4EFED021-C259-9800-FC50-BB1C6166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9" y="521286"/>
            <a:ext cx="682672" cy="424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068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48E58-C6B3-79B7-6D93-5E6F6BC4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93" y="1396298"/>
            <a:ext cx="11728807" cy="46604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F48F5-58EF-8755-0184-96B9E9ABCE0A}"/>
              </a:ext>
            </a:extLst>
          </p:cNvPr>
          <p:cNvSpPr txBox="1">
            <a:spLocks/>
          </p:cNvSpPr>
          <p:nvPr/>
        </p:nvSpPr>
        <p:spPr>
          <a:xfrm>
            <a:off x="1875099" y="107148"/>
            <a:ext cx="8610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800" b="1" i="1">
                <a:latin typeface="Georgia" panose="02040502050405020303" pitchFamily="18" charset="0"/>
              </a:rPr>
              <a:t>Slovakia</a:t>
            </a:r>
            <a:endParaRPr lang="en-DE" sz="2000"/>
          </a:p>
        </p:txBody>
      </p:sp>
      <p:pic>
        <p:nvPicPr>
          <p:cNvPr id="8" name="Grafik 7" descr="Ein Bild, das Symbol, Flagge, Logo, Emblem enthält.&#10;&#10;Automatisch generierte Beschreibung">
            <a:extLst>
              <a:ext uri="{FF2B5EF4-FFF2-40B4-BE49-F238E27FC236}">
                <a16:creationId xmlns:a16="http://schemas.microsoft.com/office/drawing/2014/main" id="{C4A2E43E-EF9A-3FEA-419A-88810F28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9" y="521286"/>
            <a:ext cx="682672" cy="456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78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113934" y="2984250"/>
            <a:ext cx="9964131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Comparison with Empirical Models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083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50006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>
                <a:latin typeface="Georgia" panose="02040502050405020303" pitchFamily="18" charset="0"/>
              </a:rPr>
              <a:t>Comparing our degree distribution to the degree distribution of the Albert </a:t>
            </a:r>
            <a:r>
              <a:rPr lang="en-GB" sz="1400" b="1" i="1" err="1">
                <a:latin typeface="Georgia" panose="02040502050405020303" pitchFamily="18" charset="0"/>
              </a:rPr>
              <a:t>Barabasi</a:t>
            </a:r>
            <a:r>
              <a:rPr lang="en-GB" sz="1400" b="1" i="1">
                <a:latin typeface="Georgia" panose="02040502050405020303" pitchFamily="18" charset="0"/>
              </a:rPr>
              <a:t> Model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2756" y="2003425"/>
            <a:ext cx="5257800" cy="4351338"/>
          </a:xfrm>
        </p:spPr>
        <p:txBody>
          <a:bodyPr/>
          <a:lstStyle/>
          <a:p>
            <a:r>
              <a:rPr lang="en-GB" sz="2000" i="1">
                <a:latin typeface="Georgia"/>
              </a:rPr>
              <a:t>&lt;Lukas to add&gt;</a:t>
            </a:r>
          </a:p>
          <a:p>
            <a:r>
              <a:rPr lang="en-GB" sz="2000" i="1">
                <a:latin typeface="Georgia"/>
              </a:rPr>
              <a:t>Explanation points</a:t>
            </a:r>
            <a:endParaRPr lang="en-US" sz="2000" i="1">
              <a:latin typeface="Georgi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4A235E-03F4-C4E7-7D85-BBC9FAF1A475}"/>
              </a:ext>
            </a:extLst>
          </p:cNvPr>
          <p:cNvSpPr txBox="1">
            <a:spLocks/>
          </p:cNvSpPr>
          <p:nvPr/>
        </p:nvSpPr>
        <p:spPr>
          <a:xfrm>
            <a:off x="1068349" y="143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800" b="1" i="1">
                <a:latin typeface="Georgia" panose="02040502050405020303" pitchFamily="18" charset="0"/>
              </a:rPr>
              <a:t>Degree Distributions</a:t>
            </a:r>
            <a:endParaRPr lang="en-DE" sz="2800"/>
          </a:p>
        </p:txBody>
      </p:sp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F5D29178-CC46-9EA0-4E83-25BBE1C8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2406939"/>
            <a:ext cx="6146800" cy="344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04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50006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>
                <a:latin typeface="Georgia" panose="02040502050405020303" pitchFamily="18" charset="0"/>
              </a:rPr>
              <a:t>Comparing our degree distribution to the degree distribution of the Albert </a:t>
            </a:r>
            <a:r>
              <a:rPr lang="en-GB" sz="1400" b="1" i="1" err="1">
                <a:latin typeface="Georgia" panose="02040502050405020303" pitchFamily="18" charset="0"/>
              </a:rPr>
              <a:t>Barabasi</a:t>
            </a:r>
            <a:r>
              <a:rPr lang="en-GB" sz="1400" b="1" i="1">
                <a:latin typeface="Georgia" panose="02040502050405020303" pitchFamily="18" charset="0"/>
              </a:rPr>
              <a:t> Model</a:t>
            </a:r>
            <a:endParaRPr lang="en-DE" b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4A235E-03F4-C4E7-7D85-BBC9FAF1A475}"/>
              </a:ext>
            </a:extLst>
          </p:cNvPr>
          <p:cNvSpPr txBox="1">
            <a:spLocks/>
          </p:cNvSpPr>
          <p:nvPr/>
        </p:nvSpPr>
        <p:spPr>
          <a:xfrm>
            <a:off x="1068349" y="143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en-GB" sz="2800" b="1" i="1">
                <a:latin typeface="Georgia"/>
              </a:rPr>
              <a:t>Degree Distributions</a:t>
            </a:r>
            <a:endParaRPr lang="en-US" sz="2800">
              <a:latin typeface="Georgia"/>
            </a:endParaRPr>
          </a:p>
        </p:txBody>
      </p:sp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753809A5-6A4D-433E-D103-C9CDFF1E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22061"/>
            <a:ext cx="6565900" cy="365537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830D05-3342-2ACF-3817-C36611018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2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59" y="50006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>
                <a:latin typeface="Georgia" panose="02040502050405020303" pitchFamily="18" charset="0"/>
              </a:rPr>
              <a:t>Comparing inverse percolations in the EU Network with the Albert </a:t>
            </a:r>
            <a:r>
              <a:rPr lang="en-GB" sz="1400" b="1" i="1" err="1">
                <a:latin typeface="Georgia" panose="02040502050405020303" pitchFamily="18" charset="0"/>
              </a:rPr>
              <a:t>Barabasi</a:t>
            </a:r>
            <a:r>
              <a:rPr lang="en-GB" sz="1400" b="1" i="1">
                <a:latin typeface="Georgia" panose="02040502050405020303" pitchFamily="18" charset="0"/>
              </a:rPr>
              <a:t> Model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749" y="1528024"/>
            <a:ext cx="6049489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Assessing the robustness of the Network</a:t>
            </a:r>
          </a:p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Random Networks: 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A randomly picked node is likely to have an average degree of the network &lt;k&gt;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Doesn’t matter which edge you remove first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There’s a finite fraction of nodes at which we lose the Giant Component</a:t>
            </a:r>
          </a:p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Scale Free (AB) Network: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No &lt;k&gt;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Large # of Nodes with small k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Small # of Nodes with large k (Hubs)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A randomly removed edge is more likely to be a node with smaller k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More robust against random failures but are not tolerant to a coordinated attack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710B1-2057-19D1-CBEA-1A020C171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93"/>
          <a:stretch/>
        </p:blipFill>
        <p:spPr>
          <a:xfrm>
            <a:off x="7275762" y="1528024"/>
            <a:ext cx="4636015" cy="2358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20E1A-33A8-DF0B-36A7-03A9344E5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38"/>
          <a:stretch/>
        </p:blipFill>
        <p:spPr>
          <a:xfrm>
            <a:off x="7334956" y="3886906"/>
            <a:ext cx="4759567" cy="24710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E735AB-1293-3CAF-3904-719F01C86CD7}"/>
              </a:ext>
            </a:extLst>
          </p:cNvPr>
          <p:cNvSpPr txBox="1">
            <a:spLocks/>
          </p:cNvSpPr>
          <p:nvPr/>
        </p:nvSpPr>
        <p:spPr>
          <a:xfrm>
            <a:off x="1068349" y="143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800" b="1" i="1">
                <a:latin typeface="Georgia" panose="02040502050405020303" pitchFamily="18" charset="0"/>
              </a:rPr>
              <a:t>Inverse Percolations</a:t>
            </a:r>
            <a:endParaRPr lang="en-DE" sz="2800"/>
          </a:p>
        </p:txBody>
      </p:sp>
    </p:spTree>
    <p:extLst>
      <p:ext uri="{BB962C8B-B14F-4D97-AF65-F5344CB8AC3E}">
        <p14:creationId xmlns:p14="http://schemas.microsoft.com/office/powerpoint/2010/main" val="357633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432593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>
                <a:latin typeface="Georgia" panose="02040502050405020303" pitchFamily="18" charset="0"/>
              </a:rPr>
              <a:t>Comparing inverse percolations in the EU Network with the Albert </a:t>
            </a:r>
            <a:r>
              <a:rPr lang="en-GB" sz="1400" b="1" i="1" err="1">
                <a:latin typeface="Georgia" panose="02040502050405020303" pitchFamily="18" charset="0"/>
              </a:rPr>
              <a:t>Barabasi</a:t>
            </a:r>
            <a:r>
              <a:rPr lang="en-GB" sz="1400" b="1" i="1">
                <a:latin typeface="Georgia" panose="02040502050405020303" pitchFamily="18" charset="0"/>
              </a:rPr>
              <a:t> Model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097" y="5543951"/>
            <a:ext cx="8495805" cy="666729"/>
          </a:xfrm>
        </p:spPr>
        <p:txBody>
          <a:bodyPr/>
          <a:lstStyle/>
          <a:p>
            <a:pPr marL="114300" indent="0" algn="ctr">
              <a:buNone/>
            </a:pPr>
            <a:r>
              <a:rPr lang="en-GB" sz="1800" i="1">
                <a:latin typeface="Georgia" panose="02040502050405020303" pitchFamily="18" charset="0"/>
              </a:rPr>
              <a:t>Similar results seen for Slovakia in 2010 as well </a:t>
            </a:r>
            <a:endParaRPr lang="en-DE" sz="1800" i="1">
              <a:latin typeface="Georgia" panose="020405020504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63285-FA3E-9933-C30F-5F89C98F4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4"/>
          <a:stretch/>
        </p:blipFill>
        <p:spPr>
          <a:xfrm>
            <a:off x="755073" y="2176441"/>
            <a:ext cx="5760417" cy="2949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7D1C19-4363-45E4-0BFD-92197FB48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251" y="2176441"/>
            <a:ext cx="5681749" cy="28494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BE695E-EB25-5DB9-111B-0EF325D07462}"/>
              </a:ext>
            </a:extLst>
          </p:cNvPr>
          <p:cNvSpPr txBox="1">
            <a:spLocks/>
          </p:cNvSpPr>
          <p:nvPr/>
        </p:nvSpPr>
        <p:spPr>
          <a:xfrm>
            <a:off x="1068349" y="143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800" b="1" i="1">
                <a:latin typeface="Georgia" panose="02040502050405020303" pitchFamily="18" charset="0"/>
              </a:rPr>
              <a:t>Inverse Percolations</a:t>
            </a:r>
            <a:endParaRPr lang="en-DE" sz="2800"/>
          </a:p>
        </p:txBody>
      </p:sp>
    </p:spTree>
    <p:extLst>
      <p:ext uri="{BB962C8B-B14F-4D97-AF65-F5344CB8AC3E}">
        <p14:creationId xmlns:p14="http://schemas.microsoft.com/office/powerpoint/2010/main" val="393041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50006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DE" b="1" i="1">
                <a:latin typeface="Georgia" panose="02040502050405020303" pitchFamily="18" charset="0"/>
              </a:rPr>
              <a:t>Limitations of the Albert Barabasi model and the use of Stochastic Block Model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sz="1600" i="1">
                <a:latin typeface="Georgia" panose="02040502050405020303" pitchFamily="18" charset="0"/>
              </a:rPr>
              <a:t>As we know, the Albert </a:t>
            </a:r>
            <a:r>
              <a:rPr lang="en-GB" sz="1600" i="1" err="1">
                <a:latin typeface="Georgia" panose="02040502050405020303" pitchFamily="18" charset="0"/>
              </a:rPr>
              <a:t>Barabasi</a:t>
            </a:r>
            <a:r>
              <a:rPr lang="en-GB" sz="1600" i="1">
                <a:latin typeface="Georgia" panose="02040502050405020303" pitchFamily="18" charset="0"/>
              </a:rPr>
              <a:t> model does a good job in reproducing </a:t>
            </a:r>
            <a:r>
              <a:rPr lang="en-GB" sz="1600" i="1" err="1">
                <a:latin typeface="Georgia" panose="02040502050405020303" pitchFamily="18" charset="0"/>
              </a:rPr>
              <a:t>perculations</a:t>
            </a:r>
            <a:r>
              <a:rPr lang="en-GB" sz="1600" i="1">
                <a:latin typeface="Georgia" panose="02040502050405020303" pitchFamily="18" charset="0"/>
              </a:rPr>
              <a:t>, small world, short paths and hubs but not a great job at identifying assortative behaviour (communities)</a:t>
            </a:r>
          </a:p>
          <a:p>
            <a:r>
              <a:rPr lang="en-GB" sz="1600" i="1">
                <a:latin typeface="Georgia" panose="02040502050405020303" pitchFamily="18" charset="0"/>
              </a:rPr>
              <a:t>We therefore look at the Stochastic Block model </a:t>
            </a:r>
          </a:p>
          <a:p>
            <a:r>
              <a:rPr lang="en-GB" sz="1600" i="1">
                <a:latin typeface="Georgia" panose="02040502050405020303" pitchFamily="18" charset="0"/>
              </a:rPr>
              <a:t>On the Right:</a:t>
            </a:r>
          </a:p>
          <a:p>
            <a:pPr lvl="1"/>
            <a:r>
              <a:rPr lang="en-GB" sz="1200" i="1">
                <a:latin typeface="Georgia" panose="02040502050405020303" pitchFamily="18" charset="0"/>
              </a:rPr>
              <a:t>Each </a:t>
            </a:r>
            <a:r>
              <a:rPr lang="en-GB" sz="1200" i="1" err="1">
                <a:latin typeface="Georgia" panose="02040502050405020303" pitchFamily="18" charset="0"/>
              </a:rPr>
              <a:t>color</a:t>
            </a:r>
            <a:r>
              <a:rPr lang="en-GB" sz="1200" i="1">
                <a:latin typeface="Georgia" panose="02040502050405020303" pitchFamily="18" charset="0"/>
              </a:rPr>
              <a:t> corresponds to a different block or community identified by the </a:t>
            </a:r>
            <a:r>
              <a:rPr lang="en-GB" sz="1200" i="1" err="1">
                <a:latin typeface="Georgia" panose="02040502050405020303" pitchFamily="18" charset="0"/>
              </a:rPr>
              <a:t>blockmodel</a:t>
            </a:r>
            <a:r>
              <a:rPr lang="en-GB" sz="1200" i="1">
                <a:latin typeface="Georgia" panose="02040502050405020303" pitchFamily="18" charset="0"/>
              </a:rPr>
              <a:t> algorithm. </a:t>
            </a:r>
          </a:p>
          <a:p>
            <a:pPr lvl="1"/>
            <a:r>
              <a:rPr lang="en-GB" sz="1200" i="1">
                <a:latin typeface="Georgia" panose="02040502050405020303" pitchFamily="18" charset="0"/>
              </a:rPr>
              <a:t>Nodes with the same </a:t>
            </a:r>
            <a:r>
              <a:rPr lang="en-GB" sz="1200" i="1" err="1">
                <a:latin typeface="Georgia" panose="02040502050405020303" pitchFamily="18" charset="0"/>
              </a:rPr>
              <a:t>color</a:t>
            </a:r>
            <a:r>
              <a:rPr lang="en-GB" sz="1200" i="1">
                <a:latin typeface="Georgia" panose="02040502050405020303" pitchFamily="18" charset="0"/>
              </a:rPr>
              <a:t> belong to the same block</a:t>
            </a:r>
          </a:p>
          <a:p>
            <a:pPr lvl="1"/>
            <a:r>
              <a:rPr lang="en-GB" sz="1200" i="1">
                <a:latin typeface="Georgia" panose="02040502050405020303" pitchFamily="18" charset="0"/>
              </a:rPr>
              <a:t>Winners have a greater number of communities in general </a:t>
            </a:r>
          </a:p>
          <a:p>
            <a:r>
              <a:rPr lang="en-GB" sz="1600" i="1">
                <a:latin typeface="Georgia" panose="02040502050405020303" pitchFamily="18" charset="0"/>
              </a:rPr>
              <a:t>More of an inferential/descriptive model rather than an explanatory one. </a:t>
            </a:r>
            <a:endParaRPr lang="en-DE" sz="1600" i="1">
              <a:latin typeface="Georgia" panose="02040502050405020303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AE1663-B60E-7F25-B7EC-88FFA3AD7ACB}"/>
              </a:ext>
            </a:extLst>
          </p:cNvPr>
          <p:cNvSpPr txBox="1">
            <a:spLocks/>
          </p:cNvSpPr>
          <p:nvPr/>
        </p:nvSpPr>
        <p:spPr>
          <a:xfrm>
            <a:off x="1068349" y="143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800" b="1" i="1">
                <a:latin typeface="Georgia" panose="02040502050405020303" pitchFamily="18" charset="0"/>
              </a:rPr>
              <a:t>Block Models</a:t>
            </a:r>
            <a:endParaRPr lang="en-DE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03D1-0AA2-657A-5740-2743D9FFE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56" y="3998225"/>
            <a:ext cx="4291051" cy="217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87FE5-6641-B21C-2C52-40E40116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138" y="1485721"/>
            <a:ext cx="4529469" cy="24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0ABB5-EDFA-3E82-9651-A66FAE52B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19" y="1112856"/>
            <a:ext cx="6037434" cy="5144437"/>
          </a:xfrm>
          <a:prstGeom prst="rect">
            <a:avLst/>
          </a:prstGeom>
        </p:spPr>
      </p:pic>
      <p:sp>
        <p:nvSpPr>
          <p:cNvPr id="139" name="Google Shape;139;p17"/>
          <p:cNvSpPr txBox="1"/>
          <p:nvPr/>
        </p:nvSpPr>
        <p:spPr>
          <a:xfrm>
            <a:off x="976521" y="668106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Agenda</a:t>
            </a:r>
            <a:endParaRPr sz="2000"/>
          </a:p>
        </p:txBody>
      </p:sp>
      <p:sp>
        <p:nvSpPr>
          <p:cNvPr id="141" name="Google Shape;141;p17"/>
          <p:cNvSpPr txBox="1"/>
          <p:nvPr/>
        </p:nvSpPr>
        <p:spPr>
          <a:xfrm>
            <a:off x="830619" y="1557606"/>
            <a:ext cx="10032000" cy="4448700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Background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Networks Over Time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Comparison with Empirical Models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Link Prediction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endParaRPr lang="en-GB" sz="2000" i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244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374684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>
                <a:latin typeface="Georgia" panose="02040502050405020303" pitchFamily="18" charset="0"/>
              </a:rPr>
              <a:t>Hungarian procurement market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sz="1600" i="1">
                <a:latin typeface="Georgia" panose="02040502050405020303" pitchFamily="18" charset="0"/>
              </a:rPr>
              <a:t>The 2014 Hungarian procurement market. Plotted the largest connected component of the network, </a:t>
            </a:r>
          </a:p>
          <a:p>
            <a:r>
              <a:rPr lang="en-GB" sz="1600" i="1">
                <a:latin typeface="Georgia" panose="02040502050405020303" pitchFamily="18" charset="0"/>
              </a:rPr>
              <a:t>Filtering out nodes involved in less than three contracts for the sake of visualization. </a:t>
            </a:r>
          </a:p>
          <a:p>
            <a:r>
              <a:rPr lang="en-GB" sz="1600" i="1">
                <a:latin typeface="Georgia" panose="02040502050405020303" pitchFamily="18" charset="0"/>
              </a:rPr>
              <a:t>Nodes are buyers and suppliers of contracts</a:t>
            </a:r>
          </a:p>
          <a:p>
            <a:r>
              <a:rPr lang="en-GB" sz="1600" i="1">
                <a:latin typeface="Georgia" panose="02040502050405020303" pitchFamily="18" charset="0"/>
              </a:rPr>
              <a:t>Each edge represents that the buyers and suppliers have a contract. </a:t>
            </a:r>
          </a:p>
          <a:p>
            <a:r>
              <a:rPr lang="en-GB" sz="1600" i="1">
                <a:latin typeface="Georgia" panose="02040502050405020303" pitchFamily="18" charset="0"/>
              </a:rPr>
              <a:t>Edges are </a:t>
            </a:r>
            <a:r>
              <a:rPr lang="en-GB" sz="1600" i="1" err="1">
                <a:latin typeface="Georgia" panose="02040502050405020303" pitchFamily="18" charset="0"/>
              </a:rPr>
              <a:t>colored</a:t>
            </a:r>
            <a:r>
              <a:rPr lang="en-GB" sz="1600" i="1">
                <a:latin typeface="Georgia" panose="02040502050405020303" pitchFamily="18" charset="0"/>
              </a:rPr>
              <a:t> red if the single-bidding rate on the edge exceeds the average rate of single bidding that year. </a:t>
            </a:r>
          </a:p>
          <a:p>
            <a:r>
              <a:rPr lang="en-GB" sz="1600" i="1">
                <a:latin typeface="Georgia" panose="02040502050405020303" pitchFamily="18" charset="0"/>
              </a:rPr>
              <a:t>Single bidding is significantly overrepresented among the edges in the top left cluster.</a:t>
            </a:r>
            <a:endParaRPr lang="en-DE" sz="1600" i="1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65349-2207-E6E2-7979-3542252F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4870"/>
            <a:ext cx="5565013" cy="46020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BEADEB-0BE1-B479-3EED-B59C55AB4484}"/>
              </a:ext>
            </a:extLst>
          </p:cNvPr>
          <p:cNvSpPr txBox="1">
            <a:spLocks/>
          </p:cNvSpPr>
          <p:nvPr/>
        </p:nvSpPr>
        <p:spPr>
          <a:xfrm>
            <a:off x="1145413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000" b="1" i="1">
                <a:latin typeface="Georgia" panose="02040502050405020303" pitchFamily="18" charset="0"/>
              </a:rPr>
              <a:t>A more explanatory community detection</a:t>
            </a:r>
            <a:endParaRPr lang="en-DE" sz="2000"/>
          </a:p>
        </p:txBody>
      </p:sp>
    </p:spTree>
    <p:extLst>
      <p:ext uri="{BB962C8B-B14F-4D97-AF65-F5344CB8AC3E}">
        <p14:creationId xmlns:p14="http://schemas.microsoft.com/office/powerpoint/2010/main" val="231265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Link Prediction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88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Link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Prediction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5050754"/>
          </a:xfrm>
        </p:spPr>
        <p:txBody>
          <a:bodyPr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Given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that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firm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wins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two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public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institutions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AND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another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firm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wins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one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of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those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two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public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institutions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what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probability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that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second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firm will also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win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other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public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institution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? 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Robins-Alexander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coefficient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provides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an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answer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measuring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tendency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for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local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clustering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in bipartite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networks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greater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Robins-Alexande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r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coefficient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more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local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correlations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market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R-A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coefficients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de-DE" sz="12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Ireland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: 0.03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Slovakia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: 0.09</a:t>
            </a:r>
          </a:p>
        </p:txBody>
      </p:sp>
    </p:spTree>
    <p:extLst>
      <p:ext uri="{BB962C8B-B14F-4D97-AF65-F5344CB8AC3E}">
        <p14:creationId xmlns:p14="http://schemas.microsoft.com/office/powerpoint/2010/main" val="3067333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5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8AC21-46F5-3EA4-B664-8AC13107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 err="1">
                <a:solidFill>
                  <a:schemeClr val="dk1"/>
                </a:solidFill>
                <a:latin typeface="Georgia"/>
              </a:rPr>
              <a:t>Conclusion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149CB344-7BC6-4EF4-7423-482B2BBDA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Public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procurement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markets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are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scale-free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networks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However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Albert-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Barabasi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model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may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not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best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fit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Limitations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Analysis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not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industry-specific</a:t>
            </a:r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Do not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account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for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value</a:t>
            </a:r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Haven‘t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accounted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for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spillover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effect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between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countries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Seasonality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not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captured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in annual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data</a:t>
            </a:r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Single-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bidding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rate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is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not a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flawless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method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–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niche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goods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/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services</a:t>
            </a:r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Network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science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does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not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replace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traditional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survey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methods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but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supplements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them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Grafik 5" descr="Ein Bild, das Blau, Grafiken, Screenshot, Schneeflocke enthält.&#10;&#10;Automatisch generierte Beschreibung">
            <a:extLst>
              <a:ext uri="{FF2B5EF4-FFF2-40B4-BE49-F238E27FC236}">
                <a16:creationId xmlns:a16="http://schemas.microsoft.com/office/drawing/2014/main" id="{8E3F982D-EB6A-97C6-765F-9E7E3D429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586" y="1866797"/>
            <a:ext cx="4210214" cy="23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52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04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976521" y="668106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080000" y="1413300"/>
            <a:ext cx="10032000" cy="48601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800" err="1">
                <a:latin typeface="Georgia" panose="02040502050405020303" pitchFamily="18" charset="0"/>
              </a:rPr>
              <a:t>Barabási</a:t>
            </a:r>
            <a:r>
              <a:rPr lang="de-DE" sz="1800">
                <a:latin typeface="Georgia" panose="02040502050405020303" pitchFamily="18" charset="0"/>
              </a:rPr>
              <a:t>, A. (2015). </a:t>
            </a:r>
            <a:r>
              <a:rPr lang="de-DE" sz="1800" i="1">
                <a:latin typeface="Georgia" panose="02040502050405020303" pitchFamily="18" charset="0"/>
              </a:rPr>
              <a:t>Network Science</a:t>
            </a:r>
            <a:r>
              <a:rPr lang="de-DE" sz="1800">
                <a:latin typeface="Georgia" panose="02040502050405020303" pitchFamily="18" charset="0"/>
              </a:rPr>
              <a:t>. Cambridge University Press. </a:t>
            </a:r>
            <a:r>
              <a:rPr lang="de-DE" sz="1800">
                <a:latin typeface="Georgia" panose="02040502050405020303" pitchFamily="18" charset="0"/>
                <a:hlinkClick r:id="rId3"/>
              </a:rPr>
              <a:t>http://www.networksciencebook.com/</a:t>
            </a:r>
            <a:endParaRPr lang="de-DE" sz="1800">
              <a:latin typeface="Georgia" panose="02040502050405020303" pitchFamily="18" charset="0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800">
                <a:latin typeface="Georgia" panose="02040502050405020303" pitchFamily="18" charset="0"/>
                <a:sym typeface="Georgia"/>
              </a:rPr>
              <a:t>Council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of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the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EU (2022). Trade: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provisional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agreement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to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promote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recirpocity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in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acess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to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international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public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procurement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markets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. Council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of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the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EU Press Release. </a:t>
            </a:r>
            <a:r>
              <a:rPr lang="de-DE" sz="1800">
                <a:latin typeface="Georgia" panose="02040502050405020303" pitchFamily="18" charset="0"/>
                <a:sym typeface="Georgia"/>
                <a:hlinkClick r:id="rId4"/>
              </a:rPr>
              <a:t>https://www.consilium.europa.eu/en/press/press-releases/2022/03/14/trade-provisional-agreement-ipi/</a:t>
            </a:r>
            <a:endParaRPr lang="de-DE" sz="1800">
              <a:latin typeface="Georgia" panose="02040502050405020303" pitchFamily="18" charset="0"/>
              <a:sym typeface="Georgia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800">
                <a:latin typeface="Georgia" panose="02040502050405020303" pitchFamily="18" charset="0"/>
                <a:sym typeface="Georgia"/>
              </a:rPr>
              <a:t>European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Commission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(2022). Special Eurobarometer 523, </a:t>
            </a:r>
            <a:r>
              <a:rPr lang="de-DE" sz="1800">
                <a:latin typeface="Georgia" panose="02040502050405020303" pitchFamily="18" charset="0"/>
              </a:rPr>
              <a:t>"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Corruption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.</a:t>
            </a:r>
            <a:r>
              <a:rPr lang="de-DE" sz="1800">
                <a:latin typeface="Georgia" panose="02040502050405020303" pitchFamily="18" charset="0"/>
              </a:rPr>
              <a:t>"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European 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Comission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. </a:t>
            </a:r>
            <a:r>
              <a:rPr lang="de-DE" sz="1800">
                <a:latin typeface="Georgia" panose="02040502050405020303" pitchFamily="18" charset="0"/>
                <a:sym typeface="Georgia"/>
                <a:hlinkClick r:id="rId5"/>
              </a:rPr>
              <a:t>https://europa.eu/eurobarometer/surveys/detail/2658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</a:t>
            </a: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800">
                <a:latin typeface="Georgia" panose="02040502050405020303" pitchFamily="18" charset="0"/>
                <a:sym typeface="Georgia"/>
              </a:rPr>
              <a:t>Eurostat (2020). Countries, 2020 – Administrative Units – Dataset. </a:t>
            </a:r>
            <a:r>
              <a:rPr lang="de-DE" sz="1800">
                <a:latin typeface="Georgia" panose="02040502050405020303" pitchFamily="18" charset="0"/>
                <a:sym typeface="Georgia"/>
                <a:hlinkClick r:id="rId6"/>
              </a:rPr>
              <a:t>https://ec.europa.eu/eurostat/web/gisco/geodata/reference-data/administrative-units-statistical-units/countries#countries20</a:t>
            </a:r>
            <a:endParaRPr lang="de-DE" sz="1800">
              <a:latin typeface="Georgia" panose="02040502050405020303" pitchFamily="18" charset="0"/>
              <a:sym typeface="Georgia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800" err="1">
                <a:latin typeface="Georgia" panose="02040502050405020303" pitchFamily="18" charset="0"/>
                <a:sym typeface="Georgia"/>
              </a:rPr>
              <a:t>NetworkX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(</a:t>
            </a:r>
            <a:r>
              <a:rPr lang="de-DE" sz="1800" err="1">
                <a:latin typeface="Georgia" panose="02040502050405020303" pitchFamily="18" charset="0"/>
                <a:sym typeface="Georgia"/>
              </a:rPr>
              <a:t>n.d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.). </a:t>
            </a:r>
            <a:r>
              <a:rPr lang="de-DE" sz="1800" i="1">
                <a:latin typeface="Georgia" panose="02040502050405020303" pitchFamily="18" charset="0"/>
                <a:sym typeface="Georgia"/>
              </a:rPr>
              <a:t>Robins-Alexander Clustering. </a:t>
            </a:r>
            <a:r>
              <a:rPr lang="en-GB" sz="1800">
                <a:latin typeface="Georgia" panose="02040502050405020303" pitchFamily="18" charset="0"/>
                <a:sym typeface="Georgia"/>
                <a:hlinkClick r:id="rId7"/>
              </a:rPr>
              <a:t>https://networkx.org/documentation/stable/reference/algorithms/generated/networkx.algorithms.bipartite.cluster.robins_alexander_clustering.html</a:t>
            </a:r>
            <a:r>
              <a:rPr lang="de-DE" sz="1800">
                <a:latin typeface="Georgia" panose="02040502050405020303" pitchFamily="18" charset="0"/>
                <a:sym typeface="Georgia"/>
              </a:rPr>
              <a:t> </a:t>
            </a: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800">
                <a:latin typeface="Georgia" panose="02040502050405020303" pitchFamily="18" charset="0"/>
              </a:rPr>
              <a:t>Wachs, J., </a:t>
            </a:r>
            <a:r>
              <a:rPr lang="de-DE" sz="1800" err="1">
                <a:latin typeface="Georgia" panose="02040502050405020303" pitchFamily="18" charset="0"/>
              </a:rPr>
              <a:t>Fazekas</a:t>
            </a:r>
            <a:r>
              <a:rPr lang="de-DE" sz="1800">
                <a:latin typeface="Georgia" panose="02040502050405020303" pitchFamily="18" charset="0"/>
              </a:rPr>
              <a:t>, M., &amp; Kertész, J. (2020). "</a:t>
            </a:r>
            <a:r>
              <a:rPr lang="de-DE" sz="1800" err="1">
                <a:latin typeface="Georgia" panose="02040502050405020303" pitchFamily="18" charset="0"/>
              </a:rPr>
              <a:t>Corruption</a:t>
            </a:r>
            <a:r>
              <a:rPr lang="de-DE" sz="1800">
                <a:latin typeface="Georgia" panose="02040502050405020303" pitchFamily="18" charset="0"/>
              </a:rPr>
              <a:t> Risk in </a:t>
            </a:r>
            <a:r>
              <a:rPr lang="de-DE" sz="1800" err="1">
                <a:latin typeface="Georgia" panose="02040502050405020303" pitchFamily="18" charset="0"/>
              </a:rPr>
              <a:t>Contracting</a:t>
            </a:r>
            <a:r>
              <a:rPr lang="de-DE" sz="1800">
                <a:latin typeface="Georgia" panose="02040502050405020303" pitchFamily="18" charset="0"/>
              </a:rPr>
              <a:t> </a:t>
            </a:r>
            <a:r>
              <a:rPr lang="de-DE" sz="1800" err="1">
                <a:latin typeface="Georgia" panose="02040502050405020303" pitchFamily="18" charset="0"/>
              </a:rPr>
              <a:t>Markets</a:t>
            </a:r>
            <a:r>
              <a:rPr lang="de-DE" sz="1800">
                <a:latin typeface="Georgia" panose="02040502050405020303" pitchFamily="18" charset="0"/>
              </a:rPr>
              <a:t>: A Network Science </a:t>
            </a:r>
            <a:r>
              <a:rPr lang="de-DE" sz="1800" err="1">
                <a:latin typeface="Georgia" panose="02040502050405020303" pitchFamily="18" charset="0"/>
              </a:rPr>
              <a:t>Perspective</a:t>
            </a:r>
            <a:r>
              <a:rPr lang="de-DE" sz="1800">
                <a:latin typeface="Georgia" panose="02040502050405020303" pitchFamily="18" charset="0"/>
              </a:rPr>
              <a:t>." International Journal </a:t>
            </a:r>
            <a:r>
              <a:rPr lang="de-DE" sz="1800" err="1">
                <a:latin typeface="Georgia" panose="02040502050405020303" pitchFamily="18" charset="0"/>
              </a:rPr>
              <a:t>of</a:t>
            </a:r>
            <a:r>
              <a:rPr lang="de-DE" sz="1800">
                <a:latin typeface="Georgia" panose="02040502050405020303" pitchFamily="18" charset="0"/>
              </a:rPr>
              <a:t> Data Science and Analytics, pp. 1–16. </a:t>
            </a:r>
            <a:r>
              <a:rPr lang="de-DE" sz="1800">
                <a:latin typeface="Georgia" panose="02040502050405020303" pitchFamily="18" charset="0"/>
                <a:hlinkClick r:id="rId8"/>
              </a:rPr>
              <a:t>https://doi.org/10.1007/s41060-019-00204-1</a:t>
            </a:r>
            <a:r>
              <a:rPr lang="de-DE" sz="180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7789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Comparing Empirical Models</a:t>
            </a:r>
            <a:endParaRPr lang="en-DE" sz="40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4F5E-9BAF-ADA7-FE7C-7D9961B9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4000"/>
              <a:t>Link </a:t>
            </a:r>
            <a:r>
              <a:rPr lang="de-DE" sz="4000" err="1"/>
              <a:t>prediction</a:t>
            </a:r>
            <a:endParaRPr lang="en-GB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5D488-E0E9-A4F4-3DF8-CC9C4ECD2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>
                <a:solidFill>
                  <a:srgbClr val="000000"/>
                </a:solidFill>
                <a:latin typeface="AAAAAB+HelveticaNeue"/>
              </a:rPr>
              <a:t>Test prediction methods with training set ET and a validation set </a:t>
            </a:r>
            <a:r>
              <a:rPr lang="en-GB" sz="1800" b="0" i="0" u="none" strike="noStrike" baseline="0" err="1">
                <a:solidFill>
                  <a:srgbClr val="000000"/>
                </a:solidFill>
                <a:latin typeface="AAAAAB+HelveticaNeue"/>
              </a:rPr>
              <a:t>Ev</a:t>
            </a:r>
            <a:r>
              <a:rPr lang="en-GB" sz="1800" b="0" i="0" u="none" strike="noStrike" baseline="0">
                <a:solidFill>
                  <a:srgbClr val="000000"/>
                </a:solidFill>
                <a:latin typeface="AAAAAB+HelveticaNeue"/>
              </a:rPr>
              <a:t> (missing links) (in principle all possible pairs without a link are missing links…) If no temporal information is available, k-fold cross-validation is used. </a:t>
            </a:r>
          </a:p>
          <a:p>
            <a:r>
              <a:rPr lang="en-GB" sz="1800" b="0" i="0" u="none" strike="noStrike" baseline="0">
                <a:solidFill>
                  <a:srgbClr val="000000"/>
                </a:solidFill>
                <a:latin typeface="AAAAAB+HelveticaNeue"/>
              </a:rPr>
              <a:t>As in many other prediction problems one can have: true positive, false positive, true negative and false negative links. Measures include precision, sensitivity, specificity or AUC (for varying thresholds) </a:t>
            </a:r>
            <a:endParaRPr lang="en-GB" sz="1800">
              <a:solidFill>
                <a:srgbClr val="000000"/>
              </a:solidFill>
              <a:latin typeface="AAAAAB+HelveticaNeue"/>
            </a:endParaRPr>
          </a:p>
          <a:p>
            <a:r>
              <a:rPr lang="en-GB" sz="1800">
                <a:solidFill>
                  <a:srgbClr val="000000"/>
                </a:solidFill>
                <a:latin typeface="AAAAAB+HelveticaNeue"/>
              </a:rPr>
              <a:t>Use ML based </a:t>
            </a:r>
            <a:r>
              <a:rPr lang="en-GB" sz="1800" err="1">
                <a:solidFill>
                  <a:srgbClr val="000000"/>
                </a:solidFill>
                <a:latin typeface="AAAAAB+HelveticaNeue"/>
              </a:rPr>
              <a:t>classficiation</a:t>
            </a:r>
            <a:r>
              <a:rPr lang="en-GB" sz="1800">
                <a:solidFill>
                  <a:srgbClr val="000000"/>
                </a:solidFill>
                <a:latin typeface="AAAAAB+HelveticaNeue"/>
              </a:rPr>
              <a:t> for link prediction and test prediction strength using ROC, precision, accuracy etc.</a:t>
            </a:r>
          </a:p>
          <a:p>
            <a:pPr lvl="1"/>
            <a:r>
              <a:rPr lang="en-GB" sz="1400">
                <a:solidFill>
                  <a:srgbClr val="000000"/>
                </a:solidFill>
                <a:latin typeface="AAAAAB+HelveticaNeue"/>
              </a:rPr>
              <a:t>But why not use the other similarity based methods?</a:t>
            </a:r>
          </a:p>
        </p:txBody>
      </p:sp>
    </p:spTree>
    <p:extLst>
      <p:ext uri="{BB962C8B-B14F-4D97-AF65-F5344CB8AC3E}">
        <p14:creationId xmlns:p14="http://schemas.microsoft.com/office/powerpoint/2010/main" val="958913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80000" y="106525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 in public procurement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080000" y="815422"/>
            <a:ext cx="10032000" cy="5752431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= 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deliberate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restriction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open and fair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access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resources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benefit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connected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actors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Perennial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governments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adv.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democracies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Consequences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Slows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growth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innovation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Subverts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procurement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accounts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up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20%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GDP and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vulnerable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endParaRPr lang="de-DE" sz="160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traditionally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measured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via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surveys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often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flawed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country’s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rate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single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bidding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rate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correlates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significantly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with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survey-based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measures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indicates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over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-pricing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At contract level, use single bidding rate as proxy for corruption risk 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0 if there was competition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1 if there was </a:t>
            </a:r>
            <a:r>
              <a:rPr lang="en-GB" sz="1600" i="1" u="sng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no</a:t>
            </a: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 competition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Limitations: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Niche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good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service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few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suppliers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Emergency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circumstances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77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80000" y="106525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 in public procurement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080000" y="1180730"/>
            <a:ext cx="4939060" cy="5387123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= 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deliberate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restriction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open and fair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access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resources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benefit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connected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actors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Perennial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governments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adv.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democracies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Consequences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Slows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growth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innovation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Subverts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procurement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accounts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up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20%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GDP and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vulnerable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endParaRPr lang="de-DE" sz="160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FCE71-9D5E-D560-56F7-CB488A84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73" y="914399"/>
            <a:ext cx="3856962" cy="175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3AB875-4649-B83E-3123-CC0A654B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536" y="2887821"/>
            <a:ext cx="3617696" cy="1465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E8717-3D73-E523-0D43-6459855FF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680" y="4445629"/>
            <a:ext cx="3727502" cy="1324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A61FD9-265B-5C6A-B5E2-841DA9BC64B9}"/>
              </a:ext>
            </a:extLst>
          </p:cNvPr>
          <p:cNvSpPr txBox="1"/>
          <p:nvPr/>
        </p:nvSpPr>
        <p:spPr>
          <a:xfrm>
            <a:off x="576274" y="5108658"/>
            <a:ext cx="731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Source: </a:t>
            </a:r>
            <a:r>
              <a:rPr lang="de-DE" sz="900">
                <a:hlinkClick r:id="rId6"/>
              </a:rPr>
              <a:t>https://www.spiegel.de/international/corruption-scandal-in-the-european-parliament-who-got-the-bags-of-money-a-10e736f6-108a-472f-8fc2-77c6f48dea2a</a:t>
            </a:r>
            <a:endParaRPr lang="de-DE" sz="900"/>
          </a:p>
          <a:p>
            <a:r>
              <a:rPr lang="en-GB" sz="900">
                <a:hlinkClick r:id="rId7"/>
              </a:rPr>
              <a:t>https://www.icij.org/investigations/cyprus-confidential/lawmakers-call-for-eu-crackdown-after-icijs-cyprus-confidential-revelations/</a:t>
            </a:r>
            <a:endParaRPr lang="de-DE" sz="900"/>
          </a:p>
          <a:p>
            <a:r>
              <a:rPr lang="en-GB" sz="900">
                <a:hlinkClick r:id="rId8"/>
              </a:rPr>
              <a:t>https://www.politico.eu/article/france-demands-eu-corruption-busting-watchdog-with-teeth/</a:t>
            </a:r>
            <a:endParaRPr lang="de-DE" sz="900"/>
          </a:p>
          <a:p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1720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Background</a:t>
            </a:r>
            <a:endParaRPr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18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E600-B91E-C10F-9FFD-BF20CB51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i="1">
                <a:solidFill>
                  <a:schemeClr val="dk1"/>
                </a:solidFill>
                <a:latin typeface="Georgia"/>
              </a:rPr>
              <a:t>Description: Bipartite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50E38-06BC-6072-1825-997FA3F7C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32" r="19008" b="17647"/>
          <a:stretch/>
        </p:blipFill>
        <p:spPr>
          <a:xfrm>
            <a:off x="876300" y="1256640"/>
            <a:ext cx="5219708" cy="4664231"/>
          </a:xfrm>
          <a:prstGeom prst="rect">
            <a:avLst/>
          </a:prstGeom>
        </p:spPr>
      </p:pic>
      <p:pic>
        <p:nvPicPr>
          <p:cNvPr id="3" name="Picture 2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51758D93-42F3-B132-08CF-79F0F243D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2" t="4395" r="19583" b="21885"/>
          <a:stretch/>
        </p:blipFill>
        <p:spPr>
          <a:xfrm>
            <a:off x="6527800" y="1498600"/>
            <a:ext cx="5003807" cy="40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8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Description: A network in Spring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layout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848" y="1515483"/>
            <a:ext cx="11005352" cy="3855507"/>
          </a:xfrm>
        </p:spPr>
        <p:txBody>
          <a:bodyPr/>
          <a:lstStyle/>
          <a:p>
            <a:r>
              <a:rPr lang="en-GB" sz="1400" i="1">
                <a:latin typeface="Georgia" panose="02040502050405020303" pitchFamily="18" charset="0"/>
              </a:rPr>
              <a:t>Gray nodes are issuers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White nodes are winners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weight of the edges (thickness) indicates the log count of contracts between the issuers and winners.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</a:t>
            </a:r>
            <a:r>
              <a:rPr lang="en-GB" sz="1400" i="1" err="1">
                <a:latin typeface="Georgia" panose="02040502050405020303" pitchFamily="18" charset="0"/>
              </a:rPr>
              <a:t>color</a:t>
            </a:r>
            <a:r>
              <a:rPr lang="en-GB" sz="1400" i="1">
                <a:latin typeface="Georgia" panose="02040502050405020303" pitchFamily="18" charset="0"/>
              </a:rPr>
              <a:t> of the edges represents the share of single-bid contracts among these connections; the redder an edge, the higher the proportion of single-bid contracts.</a:t>
            </a:r>
            <a:endParaRPr lang="de-DE" sz="1400" i="1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4DD9E-07D1-1ED4-534B-AA7FE3A1AE6E}"/>
              </a:ext>
            </a:extLst>
          </p:cNvPr>
          <p:cNvSpPr txBox="1"/>
          <p:nvPr/>
        </p:nvSpPr>
        <p:spPr>
          <a:xfrm>
            <a:off x="1100831" y="5974672"/>
            <a:ext cx="375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Figure: Slovakia 2012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535E6E-3C6B-0F63-218D-AF3A0252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15" y="3256936"/>
            <a:ext cx="2446152" cy="25080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0D8077-6DA8-1F1F-3E0D-9439AA069A6F}"/>
              </a:ext>
            </a:extLst>
          </p:cNvPr>
          <p:cNvSpPr txBox="1"/>
          <p:nvPr/>
        </p:nvSpPr>
        <p:spPr>
          <a:xfrm>
            <a:off x="7335916" y="6038295"/>
            <a:ext cx="375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Figure: Ireland 2012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02D2C8-99E5-5156-D43E-D4D9B949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49" y="3048232"/>
            <a:ext cx="2802689" cy="29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8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AF6FF4-1A77-B98D-D9F6-F5ABC34B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Description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473D9C-FC10-506D-45B6-4F414E866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21749"/>
            <a:ext cx="10515600" cy="4351338"/>
          </a:xfrm>
        </p:spPr>
        <p:txBody>
          <a:bodyPr/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Plotted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on a log–log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scale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degree</a:t>
            </a:r>
            <a:r>
              <a:rPr lang="de-DE" sz="14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distributions</a:t>
            </a:r>
            <a:r>
              <a:rPr lang="de-DE" sz="14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both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are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heterogeneous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all countries: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Some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rare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are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involved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hundreds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even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thousands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#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#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#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Mean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degree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Mean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degree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endParaRPr lang="de-DE" sz="1400" b="1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Density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i="1">
                <a:solidFill>
                  <a:schemeClr val="tx1"/>
                </a:solidFill>
                <a:latin typeface="Georgia" panose="02040502050405020303" pitchFamily="18" charset="0"/>
              </a:rPr>
              <a:t>two measures of the structure of the market: its centralization and the extent too which it is clustered. We then exploit these measures to describe the distribution of corruption risk in each market.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i="1">
                <a:solidFill>
                  <a:schemeClr val="tx1"/>
                </a:solidFill>
                <a:latin typeface="Georgia" panose="02040502050405020303" pitchFamily="18" charset="0"/>
              </a:rPr>
              <a:t>Core-periphery analysis to determine the </a:t>
            </a:r>
            <a:r>
              <a:rPr lang="en-GB" sz="1400" i="1">
                <a:latin typeface="Georgia" panose="02040502050405020303" pitchFamily="18" charset="0"/>
              </a:rPr>
              <a:t>most central and active nodes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i="1">
                <a:latin typeface="Georgia" panose="02040502050405020303" pitchFamily="18" charset="0"/>
              </a:rPr>
              <a:t>Some empirical networks have a group of densely connected actors at their </a:t>
            </a:r>
            <a:r>
              <a:rPr lang="en-GB" sz="1400" i="1" err="1">
                <a:latin typeface="Georgia" panose="02040502050405020303" pitchFamily="18" charset="0"/>
              </a:rPr>
              <a:t>centers</a:t>
            </a:r>
            <a:r>
              <a:rPr lang="en-GB" sz="1400" i="1">
                <a:latin typeface="Georgia" panose="02040502050405020303" pitchFamily="18" charset="0"/>
              </a:rPr>
              <a:t>, sometimes called </a:t>
            </a:r>
            <a:r>
              <a:rPr lang="en-GB" sz="1400" b="1" i="1">
                <a:latin typeface="Georgia" panose="02040502050405020303" pitchFamily="18" charset="0"/>
              </a:rPr>
              <a:t>cores</a:t>
            </a:r>
            <a:r>
              <a:rPr lang="en-GB" sz="1400" i="1">
                <a:latin typeface="Georgia" panose="02040502050405020303" pitchFamily="18" charset="0"/>
              </a:rPr>
              <a:t> [68]. Besides </a:t>
            </a:r>
            <a:r>
              <a:rPr lang="en-GB" sz="1400" b="1" i="1">
                <a:latin typeface="Georgia" panose="02040502050405020303" pitchFamily="18" charset="0"/>
              </a:rPr>
              <a:t>highlighting important actors</a:t>
            </a:r>
            <a:r>
              <a:rPr lang="en-GB" sz="1400" i="1">
                <a:latin typeface="Georgia" panose="02040502050405020303" pitchFamily="18" charset="0"/>
              </a:rPr>
              <a:t>, methods to detect network cores </a:t>
            </a:r>
            <a:r>
              <a:rPr lang="en-GB" sz="1400" b="1" i="1">
                <a:latin typeface="Georgia" panose="02040502050405020303" pitchFamily="18" charset="0"/>
              </a:rPr>
              <a:t>can be used to compare the degree of centralization</a:t>
            </a:r>
            <a:r>
              <a:rPr lang="en-GB" sz="1400" i="1">
                <a:latin typeface="Georgia" panose="02040502050405020303" pitchFamily="18" charset="0"/>
              </a:rPr>
              <a:t> in a network. In this subsection, we adapt a method known as </a:t>
            </a:r>
            <a:r>
              <a:rPr lang="en-GB" sz="1400" b="1" i="1">
                <a:latin typeface="Georgia" panose="02040502050405020303" pitchFamily="18" charset="0"/>
              </a:rPr>
              <a:t>k-shell decomposition </a:t>
            </a:r>
            <a:r>
              <a:rPr lang="en-GB" sz="1400" i="1">
                <a:latin typeface="Georgia" panose="02040502050405020303" pitchFamily="18" charset="0"/>
              </a:rPr>
              <a:t>to weighted bipartite networks in order to </a:t>
            </a:r>
            <a:r>
              <a:rPr lang="en-GB" sz="1400" b="1" i="1">
                <a:latin typeface="Georgia" panose="02040502050405020303" pitchFamily="18" charset="0"/>
              </a:rPr>
              <a:t>rank issuers and winners by their centrality</a:t>
            </a:r>
            <a:r>
              <a:rPr lang="en-GB" sz="1400" i="1">
                <a:latin typeface="Georgia" panose="02040502050405020303" pitchFamily="18" charset="0"/>
              </a:rPr>
              <a:t> in the network. We say that </a:t>
            </a:r>
            <a:r>
              <a:rPr lang="en-GB" sz="1400" b="1" i="1">
                <a:latin typeface="Georgia" panose="02040502050405020303" pitchFamily="18" charset="0"/>
              </a:rPr>
              <a:t>the most central actors form the core of the market</a:t>
            </a:r>
            <a:r>
              <a:rPr lang="en-GB" sz="1400" i="1">
                <a:latin typeface="Georgia" panose="02040502050405020303" pitchFamily="18" charset="0"/>
              </a:rPr>
              <a:t>. We measure and compare the relative sizes of the cores of each procurement market, interpreting a </a:t>
            </a:r>
            <a:r>
              <a:rPr lang="en-GB" sz="1400" b="1" i="1">
                <a:latin typeface="Georgia" panose="02040502050405020303" pitchFamily="18" charset="0"/>
              </a:rPr>
              <a:t>larger core as a signal of procurement market centralization</a:t>
            </a:r>
            <a:r>
              <a:rPr lang="en-GB" sz="1400" i="1">
                <a:latin typeface="Georgia" panose="02040502050405020303" pitchFamily="18" charset="0"/>
              </a:rPr>
              <a:t>. We find </a:t>
            </a:r>
            <a:r>
              <a:rPr lang="en-GB" sz="1400" b="1" i="1">
                <a:latin typeface="Georgia" panose="02040502050405020303" pitchFamily="18" charset="0"/>
              </a:rPr>
              <a:t>a strong correlation between market centralization and corruption risk."</a:t>
            </a:r>
            <a:endParaRPr lang="en-GB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179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4DAF4-8511-280D-3C50-647EAC61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Dataset: EU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procurement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contract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networks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(2008-2016)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4EC48-559B-0DAA-5271-FE462613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496" y="1569593"/>
            <a:ext cx="5711890" cy="4351338"/>
          </a:xfrm>
        </p:spPr>
        <p:txBody>
          <a:bodyPr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26 EU countries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excluding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Luxembourg, Malta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Croatia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+ United Kingdom +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Norway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EU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law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requires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above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certain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amount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published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on Tenders Electronic Daily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4M+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(2008-2016)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Bipartite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networks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institutions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buyers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/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issuers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”)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firms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suppliers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/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Single-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rates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used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proxy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F45A1-668C-8FF4-1ECC-F5C3FEEFB0D5}"/>
              </a:ext>
            </a:extLst>
          </p:cNvPr>
          <p:cNvSpPr txBox="1"/>
          <p:nvPr/>
        </p:nvSpPr>
        <p:spPr>
          <a:xfrm>
            <a:off x="655378" y="6065265"/>
            <a:ext cx="3368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/>
              <a:t>Source: Eurostat (2020), Wachs, </a:t>
            </a:r>
            <a:r>
              <a:rPr lang="de-DE" sz="900" err="1"/>
              <a:t>Fazekas</a:t>
            </a:r>
            <a:r>
              <a:rPr lang="de-DE" sz="900"/>
              <a:t> and </a:t>
            </a:r>
            <a:r>
              <a:rPr lang="de-DE" sz="900" err="1"/>
              <a:t>Kertesz</a:t>
            </a:r>
            <a:r>
              <a:rPr lang="de-DE" sz="900"/>
              <a:t> (2019)</a:t>
            </a:r>
            <a:endParaRPr lang="en-GB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0A0C9-3B93-3D50-FFAF-9860A1055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03" y="2451864"/>
            <a:ext cx="4784325" cy="36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80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976521" y="668106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784196" y="5477258"/>
            <a:ext cx="8405838" cy="7694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i="1">
                <a:solidFill>
                  <a:srgbClr val="131413"/>
                </a:solidFill>
                <a:effectLst/>
                <a:latin typeface="Georgia" panose="02040502050405020303" pitchFamily="18" charset="0"/>
              </a:rPr>
              <a:t>Fig. 1 Single-bidding rates on</a:t>
            </a:r>
            <a:r>
              <a:rPr lang="en-GB">
                <a:solidFill>
                  <a:srgbClr val="131413"/>
                </a:solidFill>
                <a:latin typeface="Georgia" panose="02040502050405020303" pitchFamily="18" charset="0"/>
              </a:rPr>
              <a:t> </a:t>
            </a:r>
            <a:r>
              <a:rPr lang="en-GB" i="1">
                <a:solidFill>
                  <a:srgbClr val="131413"/>
                </a:solidFill>
                <a:effectLst/>
                <a:latin typeface="Georgia" panose="02040502050405020303" pitchFamily="18" charset="0"/>
              </a:rPr>
              <a:t>procurement contracts on TED,</a:t>
            </a:r>
            <a:r>
              <a:rPr lang="en-GB">
                <a:solidFill>
                  <a:srgbClr val="131413"/>
                </a:solidFill>
                <a:latin typeface="Georgia" panose="02040502050405020303" pitchFamily="18" charset="0"/>
              </a:rPr>
              <a:t> </a:t>
            </a:r>
            <a:r>
              <a:rPr lang="en-GB" i="1">
                <a:solidFill>
                  <a:srgbClr val="131413"/>
                </a:solidFill>
                <a:effectLst/>
                <a:latin typeface="Georgia" panose="02040502050405020303" pitchFamily="18" charset="0"/>
              </a:rPr>
              <a:t>2008–2016 by country</a:t>
            </a:r>
            <a:endParaRPr lang="en-GB">
              <a:solidFill>
                <a:srgbClr val="131413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BA7C5-D34A-708D-D80E-308C551ED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60" y="1653641"/>
            <a:ext cx="7772400" cy="35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718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68560" y="233357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 in public procurement</a:t>
            </a:r>
          </a:p>
        </p:txBody>
      </p:sp>
      <p:sp>
        <p:nvSpPr>
          <p:cNvPr id="141" name="Google Shape;141;p17"/>
          <p:cNvSpPr txBox="1"/>
          <p:nvPr/>
        </p:nvSpPr>
        <p:spPr>
          <a:xfrm>
            <a:off x="1079999" y="1180730"/>
            <a:ext cx="10301173" cy="1367161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2750" indent="-28575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= 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deliberate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restriction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open and fair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access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resources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benefit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connected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actors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 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(Wachs,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Fazekas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and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Kertesz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2019, p. 45)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EEB30-6832-0B50-0310-EBB3AAA2A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95" y="2050305"/>
            <a:ext cx="3932068" cy="3932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E94B84-C674-9F54-3581-B8B06539D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860" y="2050305"/>
            <a:ext cx="4660282" cy="4154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EC88DA-0761-41A8-1E0F-866093F87CE8}"/>
              </a:ext>
            </a:extLst>
          </p:cNvPr>
          <p:cNvSpPr txBox="1"/>
          <p:nvPr/>
        </p:nvSpPr>
        <p:spPr>
          <a:xfrm>
            <a:off x="1068560" y="6143489"/>
            <a:ext cx="10054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solidFill>
                  <a:schemeClr val="tx1"/>
                </a:solidFill>
                <a:latin typeface="Georgia" panose="02040502050405020303" pitchFamily="18" charset="0"/>
              </a:rPr>
              <a:t>Source: European </a:t>
            </a:r>
            <a:r>
              <a:rPr lang="de-DE" sz="900" i="1" err="1">
                <a:solidFill>
                  <a:schemeClr val="tx1"/>
                </a:solidFill>
                <a:latin typeface="Georgia" panose="02040502050405020303" pitchFamily="18" charset="0"/>
              </a:rPr>
              <a:t>Comission</a:t>
            </a:r>
            <a:r>
              <a:rPr lang="de-DE" sz="900" i="1">
                <a:solidFill>
                  <a:schemeClr val="tx1"/>
                </a:solidFill>
                <a:latin typeface="Georgia" panose="02040502050405020303" pitchFamily="18" charset="0"/>
              </a:rPr>
              <a:t> (2022), European Council (2022)</a:t>
            </a:r>
            <a:endParaRPr lang="en-GB" sz="9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A47F28-51C4-6C49-6E16-98E3C4D9271D}"/>
              </a:ext>
            </a:extLst>
          </p:cNvPr>
          <p:cNvSpPr/>
          <p:nvPr/>
        </p:nvSpPr>
        <p:spPr>
          <a:xfrm>
            <a:off x="3030383" y="3606247"/>
            <a:ext cx="1526958" cy="705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7ED673-3607-61B3-F046-C3E98209A068}"/>
              </a:ext>
            </a:extLst>
          </p:cNvPr>
          <p:cNvSpPr/>
          <p:nvPr/>
        </p:nvSpPr>
        <p:spPr>
          <a:xfrm>
            <a:off x="7176304" y="2655392"/>
            <a:ext cx="1270875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497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801129" y="385102"/>
            <a:ext cx="82620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sz="2000" b="1" i="1">
                <a:solidFill>
                  <a:schemeClr val="dk1"/>
                </a:solidFill>
                <a:latin typeface="Georgia"/>
              </a:rPr>
              <a:t>Corruption risk in contracting markets: a network science perspective by </a:t>
            </a:r>
            <a:r>
              <a:rPr lang="en-GB" sz="2000" b="1" i="1" err="1">
                <a:solidFill>
                  <a:schemeClr val="dk1"/>
                </a:solidFill>
                <a:latin typeface="Georgia"/>
              </a:rPr>
              <a:t>Wachs</a:t>
            </a:r>
            <a:r>
              <a:rPr lang="en-GB" sz="2000" b="1" i="1">
                <a:solidFill>
                  <a:schemeClr val="dk1"/>
                </a:solidFill>
                <a:latin typeface="Georgia"/>
              </a:rPr>
              <a:t>, Fazekas and </a:t>
            </a:r>
            <a:r>
              <a:rPr lang="en-GB" sz="2000" b="1" i="1" err="1">
                <a:solidFill>
                  <a:schemeClr val="dk1"/>
                </a:solidFill>
                <a:latin typeface="Georgia"/>
              </a:rPr>
              <a:t>Kertesz</a:t>
            </a:r>
            <a:endParaRPr lang="en-GB" sz="2000" b="1" i="1">
              <a:solidFill>
                <a:schemeClr val="dk1"/>
              </a:solidFill>
              <a:latin typeface="Georg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9138198" cy="124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801129" y="1115706"/>
            <a:ext cx="9846130" cy="1244197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traditionally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measured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via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surveys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often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flawed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For each contract, use single bidding rate as proxy for corruption risk 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0 if there was competition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1 if there was </a:t>
            </a:r>
            <a:r>
              <a:rPr lang="en-GB" i="1" u="sng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no</a:t>
            </a:r>
            <a:r>
              <a:rPr lang="en-GB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 competition</a:t>
            </a:r>
            <a:endParaRPr lang="de-DE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20AA0-B0AA-171D-29BC-3F9C6FED9148}"/>
              </a:ext>
            </a:extLst>
          </p:cNvPr>
          <p:cNvSpPr txBox="1"/>
          <p:nvPr/>
        </p:nvSpPr>
        <p:spPr>
          <a:xfrm>
            <a:off x="1094912" y="2669431"/>
            <a:ext cx="731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Single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bidding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rate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correlated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with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survey-based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measures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of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corruption</a:t>
            </a:r>
            <a:endParaRPr lang="de-DE" b="1" i="1">
              <a:solidFill>
                <a:schemeClr val="dk1"/>
              </a:solidFill>
              <a:latin typeface="Georgia"/>
              <a:sym typeface="Calibri"/>
            </a:endParaRPr>
          </a:p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49ECA-3D3F-AE9F-5AEB-71DA99C99C1E}"/>
              </a:ext>
            </a:extLst>
          </p:cNvPr>
          <p:cNvSpPr txBox="1"/>
          <p:nvPr/>
        </p:nvSpPr>
        <p:spPr>
          <a:xfrm>
            <a:off x="1080000" y="5935770"/>
            <a:ext cx="91381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latin typeface="Georgia" panose="02040502050405020303" pitchFamily="18" charset="0"/>
              </a:rPr>
              <a:t>Note: TI CPI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Transparency </a:t>
            </a:r>
            <a:r>
              <a:rPr lang="de-DE" sz="900" err="1">
                <a:latin typeface="Georgia" panose="02040502050405020303" pitchFamily="18" charset="0"/>
              </a:rPr>
              <a:t>International‘s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Perception</a:t>
            </a:r>
            <a:r>
              <a:rPr lang="de-DE" sz="900">
                <a:latin typeface="Georgia" panose="02040502050405020303" pitchFamily="18" charset="0"/>
              </a:rPr>
              <a:t> Index, WB </a:t>
            </a:r>
            <a:r>
              <a:rPr lang="de-DE" sz="900" err="1">
                <a:latin typeface="Georgia" panose="02040502050405020303" pitchFamily="18" charset="0"/>
              </a:rPr>
              <a:t>CoC</a:t>
            </a:r>
            <a:r>
              <a:rPr lang="de-DE" sz="900">
                <a:latin typeface="Georgia" panose="02040502050405020303" pitchFamily="18" charset="0"/>
              </a:rPr>
              <a:t>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World </a:t>
            </a:r>
            <a:r>
              <a:rPr lang="de-DE" sz="900" err="1">
                <a:latin typeface="Georgia" panose="02040502050405020303" pitchFamily="18" charset="0"/>
              </a:rPr>
              <a:t>Bank‘s</a:t>
            </a:r>
            <a:r>
              <a:rPr lang="de-DE" sz="900">
                <a:latin typeface="Georgia" panose="02040502050405020303" pitchFamily="18" charset="0"/>
              </a:rPr>
              <a:t> Control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Index, European Qual. </a:t>
            </a:r>
            <a:r>
              <a:rPr lang="de-DE" sz="900" err="1">
                <a:latin typeface="Georgia" panose="02040502050405020303" pitchFamily="18" charset="0"/>
              </a:rPr>
              <a:t>Gov</a:t>
            </a:r>
            <a:r>
              <a:rPr lang="de-DE" sz="900">
                <a:latin typeface="Georgia" panose="02040502050405020303" pitchFamily="18" charset="0"/>
              </a:rPr>
              <a:t> Index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the</a:t>
            </a:r>
            <a:r>
              <a:rPr lang="de-DE" sz="900">
                <a:latin typeface="Georgia" panose="02040502050405020303" pitchFamily="18" charset="0"/>
              </a:rPr>
              <a:t> Quality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Government </a:t>
            </a:r>
            <a:r>
              <a:rPr lang="de-DE" sz="900" err="1">
                <a:latin typeface="Georgia" panose="02040502050405020303" pitchFamily="18" charset="0"/>
              </a:rPr>
              <a:t>Institute‘s</a:t>
            </a:r>
            <a:r>
              <a:rPr lang="de-DE" sz="900">
                <a:latin typeface="Georgia" panose="02040502050405020303" pitchFamily="18" charset="0"/>
              </a:rPr>
              <a:t> European Quality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Governance</a:t>
            </a:r>
            <a:r>
              <a:rPr lang="de-DE" sz="900">
                <a:latin typeface="Georgia" panose="02040502050405020303" pitchFamily="18" charset="0"/>
              </a:rPr>
              <a:t> Index and V-dem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Index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Varieties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Democracy‘s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Index.</a:t>
            </a:r>
          </a:p>
          <a:p>
            <a:r>
              <a:rPr lang="de-DE" sz="900">
                <a:latin typeface="Georgia" panose="02040502050405020303" pitchFamily="18" charset="0"/>
              </a:rPr>
              <a:t>Source: Wachs, </a:t>
            </a:r>
            <a:r>
              <a:rPr lang="de-DE" sz="900" err="1">
                <a:latin typeface="Georgia" panose="02040502050405020303" pitchFamily="18" charset="0"/>
              </a:rPr>
              <a:t>Fazekas</a:t>
            </a:r>
            <a:r>
              <a:rPr lang="de-DE" sz="900">
                <a:latin typeface="Georgia" panose="02040502050405020303" pitchFamily="18" charset="0"/>
              </a:rPr>
              <a:t> and </a:t>
            </a:r>
            <a:r>
              <a:rPr lang="de-DE" sz="900" err="1">
                <a:latin typeface="Georgia" panose="02040502050405020303" pitchFamily="18" charset="0"/>
              </a:rPr>
              <a:t>Kertesz</a:t>
            </a:r>
            <a:r>
              <a:rPr lang="de-DE" sz="900">
                <a:latin typeface="Georgia" panose="02040502050405020303" pitchFamily="18" charset="0"/>
              </a:rPr>
              <a:t> (2019)</a:t>
            </a:r>
            <a:endParaRPr lang="en-GB" sz="90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9C3CE-7023-46DC-CF79-62D9AD694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10" y="3054520"/>
            <a:ext cx="7222666" cy="2902726"/>
          </a:xfrm>
          <a:prstGeom prst="rect">
            <a:avLst/>
          </a:prstGeom>
        </p:spPr>
      </p:pic>
      <p:pic>
        <p:nvPicPr>
          <p:cNvPr id="6" name="Picture 5" descr="The World Bank | UNICEF Chad">
            <a:extLst>
              <a:ext uri="{FF2B5EF4-FFF2-40B4-BE49-F238E27FC236}">
                <a16:creationId xmlns:a16="http://schemas.microsoft.com/office/drawing/2014/main" id="{3E3ABAC1-F80C-41BE-E572-C452D95EB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2593975"/>
            <a:ext cx="2743200" cy="1543050"/>
          </a:xfrm>
          <a:prstGeom prst="rect">
            <a:avLst/>
          </a:prstGeom>
        </p:spPr>
      </p:pic>
      <p:pic>
        <p:nvPicPr>
          <p:cNvPr id="8" name="Picture 7" descr="Transparency International | Human Rights Connected">
            <a:extLst>
              <a:ext uri="{FF2B5EF4-FFF2-40B4-BE49-F238E27FC236}">
                <a16:creationId xmlns:a16="http://schemas.microsoft.com/office/drawing/2014/main" id="{77861D8A-9824-9072-E666-96C4E24EF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525" y="936625"/>
            <a:ext cx="1568450" cy="1555750"/>
          </a:xfrm>
          <a:prstGeom prst="rect">
            <a:avLst/>
          </a:prstGeom>
        </p:spPr>
      </p:pic>
      <p:pic>
        <p:nvPicPr>
          <p:cNvPr id="9" name="Picture 8" descr="Varieties of Democracy (V-Dem) | University of Gothenburg">
            <a:extLst>
              <a:ext uri="{FF2B5EF4-FFF2-40B4-BE49-F238E27FC236}">
                <a16:creationId xmlns:a16="http://schemas.microsoft.com/office/drawing/2014/main" id="{2B606A57-65D0-442A-D409-7D0034E1F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0" y="4630420"/>
            <a:ext cx="274320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  <a:endParaRPr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6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1618F5-2E47-4CF9-4956-50D358DE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6" y="236717"/>
            <a:ext cx="10515600" cy="823912"/>
          </a:xfrm>
        </p:spPr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Dataset: EU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procurement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contract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networks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(2008-2016)</a:t>
            </a:r>
            <a:endParaRPr lang="en-GB" sz="2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E67DC-8565-7147-6EB1-DE7EC5984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19" y="2293611"/>
            <a:ext cx="4875072" cy="356679"/>
          </a:xfrm>
        </p:spPr>
        <p:txBody>
          <a:bodyPr/>
          <a:lstStyle/>
          <a:p>
            <a:r>
              <a:rPr lang="de-DE" sz="1400" i="1">
                <a:latin typeface="Georgia"/>
                <a:cs typeface="Arial"/>
                <a:sym typeface="Arial"/>
              </a:rPr>
              <a:t>26 EU countries (excl. LU, MT, HR) + UK + NO</a:t>
            </a:r>
            <a:endParaRPr lang="en-GB" sz="1400" i="1">
              <a:latin typeface="Georgia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789CF0-18B6-993A-7A31-2086CD91981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04421" y="2293610"/>
            <a:ext cx="4801820" cy="356680"/>
          </a:xfrm>
        </p:spPr>
        <p:txBody>
          <a:bodyPr/>
          <a:lstStyle/>
          <a:p>
            <a:r>
              <a:rPr lang="de-DE" sz="1400" i="1">
                <a:latin typeface="Georgia"/>
                <a:cs typeface="Arial"/>
              </a:rPr>
              <a:t>Single-</a:t>
            </a:r>
            <a:r>
              <a:rPr lang="de-DE" sz="1400" i="1" err="1">
                <a:latin typeface="Georgia"/>
                <a:cs typeface="Arial"/>
              </a:rPr>
              <a:t>bid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rates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used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as</a:t>
            </a:r>
            <a:r>
              <a:rPr lang="de-DE" sz="1400" i="1">
                <a:latin typeface="Georgia"/>
                <a:cs typeface="Arial"/>
              </a:rPr>
              <a:t> a </a:t>
            </a:r>
            <a:r>
              <a:rPr lang="de-DE" sz="1400" i="1" err="1">
                <a:latin typeface="Georgia"/>
                <a:cs typeface="Arial"/>
              </a:rPr>
              <a:t>proxy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for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corruption</a:t>
            </a:r>
            <a:endParaRPr lang="de-DE" sz="1400" i="1">
              <a:latin typeface="Georgia"/>
              <a:cs typeface="Arial"/>
            </a:endParaRPr>
          </a:p>
        </p:txBody>
      </p:sp>
      <p:pic>
        <p:nvPicPr>
          <p:cNvPr id="13" name="Picture 12" descr="A map of europe with blue countries/regions&#10;&#10;Description automatically generated">
            <a:extLst>
              <a:ext uri="{FF2B5EF4-FFF2-40B4-BE49-F238E27FC236}">
                <a16:creationId xmlns:a16="http://schemas.microsoft.com/office/drawing/2014/main" id="{6567BC7A-FEA1-DD17-BB4D-8CA68854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45" y="2650290"/>
            <a:ext cx="4712346" cy="3559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239520-6B37-607D-E6CA-E17E4C1752C3}"/>
              </a:ext>
            </a:extLst>
          </p:cNvPr>
          <p:cNvSpPr txBox="1"/>
          <p:nvPr/>
        </p:nvSpPr>
        <p:spPr>
          <a:xfrm>
            <a:off x="658645" y="6209327"/>
            <a:ext cx="3368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/>
              <a:t>Source: Eurostat (2020), Wachs, </a:t>
            </a:r>
            <a:r>
              <a:rPr lang="de-DE" sz="900" err="1"/>
              <a:t>Fazekas</a:t>
            </a:r>
            <a:r>
              <a:rPr lang="de-DE" sz="900"/>
              <a:t> and </a:t>
            </a:r>
            <a:r>
              <a:rPr lang="de-DE" sz="900" err="1"/>
              <a:t>Kertesz</a:t>
            </a:r>
            <a:r>
              <a:rPr lang="de-DE" sz="900"/>
              <a:t> (2019)</a:t>
            </a:r>
            <a:endParaRPr lang="en-GB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7C673-4F30-47E1-B404-183684ABD4EE}"/>
              </a:ext>
            </a:extLst>
          </p:cNvPr>
          <p:cNvSpPr txBox="1"/>
          <p:nvPr/>
        </p:nvSpPr>
        <p:spPr>
          <a:xfrm>
            <a:off x="765176" y="912097"/>
            <a:ext cx="9889724" cy="78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4M+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(2008-2016)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Bipartite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networks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institutions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buyers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/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issuers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”)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firms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suppliers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/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“)</a:t>
            </a:r>
            <a:endParaRPr lang="de-DE" sz="1600" b="1" i="1">
              <a:solidFill>
                <a:schemeClr val="dk1"/>
              </a:solidFill>
              <a:latin typeface="Georgia"/>
              <a:sym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735677-CD8A-67F4-CB73-C9D2455B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421" y="2684289"/>
            <a:ext cx="4912883" cy="35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35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4DAF4-8511-280D-3C50-647EAC61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Case Studies: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Ireland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&amp;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Slovakia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4EC48-559B-0DAA-5271-FE462613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1711325"/>
            <a:ext cx="5308600" cy="4325938"/>
          </a:xfrm>
        </p:spPr>
        <p:txBody>
          <a:bodyPr/>
          <a:lstStyle/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Ireland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and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Slovakia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Similar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population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sizes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(IE – 4.6M, SK- 5.4M in 2012)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2012 – Year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Selection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Middle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of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dataset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(2008-2016)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Significant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difference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in single-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bidder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rates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Closeness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of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CPI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scores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Transparency International</a:t>
            </a:r>
          </a:p>
        </p:txBody>
      </p:sp>
      <p:pic>
        <p:nvPicPr>
          <p:cNvPr id="5" name="Picture 4" descr="A graph with a number of countries/regions&#10;&#10;Description automatically generated">
            <a:extLst>
              <a:ext uri="{FF2B5EF4-FFF2-40B4-BE49-F238E27FC236}">
                <a16:creationId xmlns:a16="http://schemas.microsoft.com/office/drawing/2014/main" id="{720D4D4A-CCE0-6896-6C72-21A76C7E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81" y="762000"/>
            <a:ext cx="584793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608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Summary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Statistics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7" y="3429000"/>
            <a:ext cx="10515599" cy="236402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</a:pPr>
            <a:r>
              <a:rPr lang="de-DE" sz="1600" i="1" err="1">
                <a:latin typeface="Georgia" panose="02040502050405020303" pitchFamily="18" charset="0"/>
              </a:rPr>
              <a:t>While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Ireland</a:t>
            </a:r>
            <a:r>
              <a:rPr lang="de-DE" sz="1600" i="1">
                <a:latin typeface="Georgia" panose="02040502050405020303" pitchFamily="18" charset="0"/>
              </a:rPr>
              <a:t> and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have</a:t>
            </a:r>
            <a:r>
              <a:rPr lang="de-DE" sz="1600" i="1">
                <a:latin typeface="Georgia" panose="02040502050405020303" pitchFamily="18" charset="0"/>
              </a:rPr>
              <a:t> a </a:t>
            </a:r>
            <a:r>
              <a:rPr lang="de-DE" sz="1600" i="1" err="1">
                <a:latin typeface="Georgia" panose="02040502050405020303" pitchFamily="18" charset="0"/>
              </a:rPr>
              <a:t>similar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number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of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contracts</a:t>
            </a:r>
            <a:r>
              <a:rPr lang="de-DE" sz="1600" i="1">
                <a:latin typeface="Georgia" panose="02040502050405020303" pitchFamily="18" charset="0"/>
              </a:rPr>
              <a:t>,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has</a:t>
            </a:r>
            <a:r>
              <a:rPr lang="de-DE" sz="1600" i="1">
                <a:latin typeface="Georgia" panose="02040502050405020303" pitchFamily="18" charset="0"/>
              </a:rPr>
              <a:t>  33% </a:t>
            </a:r>
            <a:r>
              <a:rPr lang="de-DE" sz="1600" i="1" err="1">
                <a:latin typeface="Georgia" panose="02040502050405020303" pitchFamily="18" charset="0"/>
              </a:rPr>
              <a:t>fewers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winners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despite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having</a:t>
            </a:r>
            <a:r>
              <a:rPr lang="de-DE" sz="1600" i="1">
                <a:latin typeface="Georgia" panose="02040502050405020303" pitchFamily="18" charset="0"/>
              </a:rPr>
              <a:t> 65% </a:t>
            </a:r>
            <a:r>
              <a:rPr lang="de-DE" sz="1600" i="1" err="1">
                <a:latin typeface="Georgia" panose="02040502050405020303" pitchFamily="18" charset="0"/>
              </a:rPr>
              <a:t>more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public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institutions</a:t>
            </a:r>
            <a:r>
              <a:rPr lang="de-DE" sz="1600" i="1">
                <a:latin typeface="Georgia" panose="02040502050405020303" pitchFamily="18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</a:pPr>
            <a:r>
              <a:rPr lang="de-DE" sz="1600" i="1" err="1">
                <a:latin typeface="Georgia" panose="02040502050405020303" pitchFamily="18" charset="0"/>
              </a:rPr>
              <a:t>Additionally</a:t>
            </a:r>
            <a:r>
              <a:rPr lang="de-DE" sz="1600" i="1">
                <a:latin typeface="Georgia" panose="02040502050405020303" pitchFamily="18" charset="0"/>
              </a:rPr>
              <a:t>, </a:t>
            </a:r>
            <a:r>
              <a:rPr lang="de-DE" sz="1600" i="1" err="1">
                <a:latin typeface="Georgia" panose="02040502050405020303" pitchFamily="18" charset="0"/>
              </a:rPr>
              <a:t>the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average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degree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for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firms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lower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Ireland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than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, and </a:t>
            </a:r>
            <a:r>
              <a:rPr lang="de-DE" sz="1600" i="1" err="1">
                <a:latin typeface="Georgia" panose="02040502050405020303" pitchFamily="18" charset="0"/>
              </a:rPr>
              <a:t>the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average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degree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for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public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institutions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higher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Ireland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than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.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D462A28-DFA7-D496-0E8A-2A36CD190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86871"/>
              </p:ext>
            </p:extLst>
          </p:nvPr>
        </p:nvGraphicFramePr>
        <p:xfrm>
          <a:off x="1348930" y="1924453"/>
          <a:ext cx="9693317" cy="1112520"/>
        </p:xfrm>
        <a:graphic>
          <a:graphicData uri="http://schemas.openxmlformats.org/drawingml/2006/table">
            <a:tbl>
              <a:tblPr firstRow="1" bandRow="1">
                <a:tableStyleId>{F78B4D48-FB32-4CF5-8F60-3082B1F2CEC6}</a:tableStyleId>
              </a:tblPr>
              <a:tblGrid>
                <a:gridCol w="1292105">
                  <a:extLst>
                    <a:ext uri="{9D8B030D-6E8A-4147-A177-3AD203B41FA5}">
                      <a16:colId xmlns:a16="http://schemas.microsoft.com/office/drawing/2014/main" val="3569533641"/>
                    </a:ext>
                  </a:extLst>
                </a:gridCol>
                <a:gridCol w="1707215">
                  <a:extLst>
                    <a:ext uri="{9D8B030D-6E8A-4147-A177-3AD203B41FA5}">
                      <a16:colId xmlns:a16="http://schemas.microsoft.com/office/drawing/2014/main" val="1718115043"/>
                    </a:ext>
                  </a:extLst>
                </a:gridCol>
                <a:gridCol w="1578677">
                  <a:extLst>
                    <a:ext uri="{9D8B030D-6E8A-4147-A177-3AD203B41FA5}">
                      <a16:colId xmlns:a16="http://schemas.microsoft.com/office/drawing/2014/main" val="458813251"/>
                    </a:ext>
                  </a:extLst>
                </a:gridCol>
                <a:gridCol w="1410106">
                  <a:extLst>
                    <a:ext uri="{9D8B030D-6E8A-4147-A177-3AD203B41FA5}">
                      <a16:colId xmlns:a16="http://schemas.microsoft.com/office/drawing/2014/main" val="4279610304"/>
                    </a:ext>
                  </a:extLst>
                </a:gridCol>
                <a:gridCol w="1936893">
                  <a:extLst>
                    <a:ext uri="{9D8B030D-6E8A-4147-A177-3AD203B41FA5}">
                      <a16:colId xmlns:a16="http://schemas.microsoft.com/office/drawing/2014/main" val="404409889"/>
                    </a:ext>
                  </a:extLst>
                </a:gridCol>
                <a:gridCol w="1768321">
                  <a:extLst>
                    <a:ext uri="{9D8B030D-6E8A-4147-A177-3AD203B41FA5}">
                      <a16:colId xmlns:a16="http://schemas.microsoft.com/office/drawing/2014/main" val="296051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# Contracts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# Winners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# Issuers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&lt;K&gt; Winners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&lt;K&gt; Issuers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697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>
                          <a:latin typeface="Georgia" panose="02040502050405020303" pitchFamily="18" charset="0"/>
                        </a:rPr>
                        <a:t>Ireland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Arial"/>
                          <a:cs typeface="Arial"/>
                          <a:sym typeface="Arial"/>
                        </a:rPr>
                        <a:t>2,713 </a:t>
                      </a:r>
                      <a:endParaRPr lang="de-DE" sz="160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1,587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81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>
                          <a:latin typeface="Georgia" panose="02040502050405020303" pitchFamily="18" charset="0"/>
                        </a:rPr>
                        <a:t>Slovakia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2,654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1,068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6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17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696258B3519C498E523E67BF71A1D1" ma:contentTypeVersion="5" ma:contentTypeDescription="Create a new document." ma:contentTypeScope="" ma:versionID="4910b8c70e8795952a50ef639adcde03">
  <xsd:schema xmlns:xsd="http://www.w3.org/2001/XMLSchema" xmlns:xs="http://www.w3.org/2001/XMLSchema" xmlns:p="http://schemas.microsoft.com/office/2006/metadata/properties" xmlns:ns2="bf16929f-ec09-4a7b-8cdc-cc0899fae74c" xmlns:ns3="98c03440-0af1-439e-bea7-1d0e576009d4" targetNamespace="http://schemas.microsoft.com/office/2006/metadata/properties" ma:root="true" ma:fieldsID="fbcb96f6cf26d04d32e3430472cb59d2" ns2:_="" ns3:_="">
    <xsd:import namespace="bf16929f-ec09-4a7b-8cdc-cc0899fae74c"/>
    <xsd:import namespace="98c03440-0af1-439e-bea7-1d0e576009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16929f-ec09-4a7b-8cdc-cc0899fae7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03440-0af1-439e-bea7-1d0e576009d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76FC06-AD96-47F6-B0DA-DA9F4974A3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E5BB3-0609-4764-AEB7-ECB93769A013}">
  <ds:schemaRefs>
    <ds:schemaRef ds:uri="bf16929f-ec09-4a7b-8cdc-cc0899fae74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15486C-B86A-4B34-8E0A-FE4DD0A67A7C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26</Notes>
  <HiddenSlides>8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Dataset: EU procurement contract networks (2008-2016)</vt:lpstr>
      <vt:lpstr>Case Studies: Ireland &amp; Slovakia</vt:lpstr>
      <vt:lpstr>Summary Statistics</vt:lpstr>
      <vt:lpstr>Network Properties</vt:lpstr>
      <vt:lpstr>PowerPoint Presentation</vt:lpstr>
      <vt:lpstr>Ireland</vt:lpstr>
      <vt:lpstr>PowerPoint Presentation</vt:lpstr>
      <vt:lpstr>PowerPoint Presentation</vt:lpstr>
      <vt:lpstr>Comparing our degree distribution to the degree distribution of the Albert Barabasi Model</vt:lpstr>
      <vt:lpstr>Comparing our degree distribution to the degree distribution of the Albert Barabasi Model</vt:lpstr>
      <vt:lpstr>Comparing inverse percolations in the EU Network with the Albert Barabasi Model</vt:lpstr>
      <vt:lpstr>Comparing inverse percolations in the EU Network with the Albert Barabasi Model</vt:lpstr>
      <vt:lpstr>Limitations of the Albert Barabasi model and the use of Stochastic Block Model</vt:lpstr>
      <vt:lpstr>Hungarian procurement market</vt:lpstr>
      <vt:lpstr>PowerPoint Presentation</vt:lpstr>
      <vt:lpstr>Link Prediction</vt:lpstr>
      <vt:lpstr>PowerPoint Presentation</vt:lpstr>
      <vt:lpstr>Conclusion</vt:lpstr>
      <vt:lpstr>PowerPoint Presentation</vt:lpstr>
      <vt:lpstr>PowerPoint Presentation</vt:lpstr>
      <vt:lpstr>Link prediction</vt:lpstr>
      <vt:lpstr>PowerPoint Presentation</vt:lpstr>
      <vt:lpstr>PowerPoint Presentation</vt:lpstr>
      <vt:lpstr>Description: Bipartite Networks</vt:lpstr>
      <vt:lpstr>Description: A network in Spring layout</vt:lpstr>
      <vt:lpstr>Description</vt:lpstr>
      <vt:lpstr>Dataset: EU procurement contract networks (2008-2016)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2023-11-26T21:20:43Z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0x0101009B696258B3519C498E523E67BF71A1D1</vt:lpwstr>
  </property>
</Properties>
</file>